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tiff" ContentType="image/tif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39"/>
  </p:handoutMasterIdLst>
  <p:sldIdLst>
    <p:sldId id="256" r:id="rId3"/>
    <p:sldId id="288" r:id="rId4"/>
    <p:sldId id="289" r:id="rId5"/>
    <p:sldId id="257" r:id="rId7"/>
    <p:sldId id="263" r:id="rId8"/>
    <p:sldId id="264" r:id="rId9"/>
    <p:sldId id="265" r:id="rId10"/>
    <p:sldId id="290" r:id="rId11"/>
    <p:sldId id="271" r:id="rId12"/>
    <p:sldId id="272" r:id="rId13"/>
    <p:sldId id="270" r:id="rId14"/>
    <p:sldId id="273" r:id="rId15"/>
    <p:sldId id="274" r:id="rId16"/>
    <p:sldId id="275" r:id="rId17"/>
    <p:sldId id="297" r:id="rId18"/>
    <p:sldId id="276" r:id="rId19"/>
    <p:sldId id="277" r:id="rId20"/>
    <p:sldId id="280" r:id="rId21"/>
    <p:sldId id="279" r:id="rId22"/>
    <p:sldId id="298" r:id="rId23"/>
    <p:sldId id="278" r:id="rId24"/>
    <p:sldId id="281" r:id="rId25"/>
    <p:sldId id="291" r:id="rId26"/>
    <p:sldId id="282" r:id="rId27"/>
    <p:sldId id="283" r:id="rId28"/>
    <p:sldId id="267" r:id="rId29"/>
    <p:sldId id="268" r:id="rId30"/>
    <p:sldId id="269" r:id="rId31"/>
    <p:sldId id="284" r:id="rId32"/>
    <p:sldId id="292" r:id="rId33"/>
    <p:sldId id="286" r:id="rId34"/>
    <p:sldId id="294" r:id="rId35"/>
    <p:sldId id="295" r:id="rId36"/>
    <p:sldId id="296" r:id="rId37"/>
    <p:sldId id="260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/>
    <p:restoredTop sz="93062"/>
  </p:normalViewPr>
  <p:slideViewPr>
    <p:cSldViewPr snapToGrid="0">
      <p:cViewPr>
        <p:scale>
          <a:sx n="146" d="100"/>
          <a:sy n="146" d="100"/>
        </p:scale>
        <p:origin x="122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49" d="100"/>
          <a:sy n="149" d="100"/>
        </p:scale>
        <p:origin x="362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64C0A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4BC5F1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5.5</c:v>
                </c:pt>
                <c:pt idx="1">
                  <c:v>6.5</c:v>
                </c:pt>
                <c:pt idx="2">
                  <c:v>4.7</c:v>
                </c:pt>
                <c:pt idx="3">
                  <c:v>4.3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6A4910-1B4E-6243-ABAB-3B5F74AC8B9D}" type="doc">
      <dgm:prSet loTypeId="urn:microsoft.com/office/officeart/2005/8/layout/hProcess11" loCatId="" qsTypeId="urn:microsoft.com/office/officeart/2005/8/quickstyle/simple4" qsCatId="simple" csTypeId="urn:microsoft.com/office/officeart/2005/8/colors/colorful5" csCatId="colorful" phldr="1"/>
      <dgm:spPr/>
    </dgm:pt>
    <dgm:pt modelId="{52B4074D-0C1C-CE44-888E-A17CF5D2A768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高度封装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43A922E-3330-874B-8498-2175A6E1C01F}" cxnId="{CEBC96D5-5894-6847-A656-C1390C22A3E5}" type="parTrans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20ECCBC-94E3-0E4B-9574-7D1D091E52F0}" cxnId="{CEBC96D5-5894-6847-A656-C1390C22A3E5}" type="sibTrans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A781F10-DB2A-F049-8F69-823D43A93E73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松耦合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0C6B88A-8EFF-D740-B5D2-9C8443486AF8}" cxnId="{6EEF7549-64BB-464C-802F-FD654498909F}" type="parTrans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ABDE670-C103-5F40-AA25-CF88143D5183}" cxnId="{6EEF7549-64BB-464C-802F-FD654498909F}" type="sibTrans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B093D85-20E9-F049-9C70-F530555017BC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独立部署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8B5924-1D4A-DA44-8D5F-06C0CEA41D57}" cxnId="{3004DD11-2E43-EB41-9350-7F0E3B6E5037}" type="parTrans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7569D73-DE72-DB4A-B66C-A7C42FF3EF31}" cxnId="{3004DD11-2E43-EB41-9350-7F0E3B6E5037}" type="sibTrans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35AC10-8CAB-9347-A7DB-AE5D695719A9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独立扩展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6E70730-700A-1648-91A2-D6D1F05AA5A7}" cxnId="{4D292465-13B6-6D4F-92E5-7F8AB0A11EAD}" type="parTrans">
      <dgm:prSet/>
      <dgm:spPr/>
      <dgm:t>
        <a:bodyPr/>
        <a:lstStyle/>
        <a:p>
          <a:endParaRPr lang="zh-CN" altLang="en-US" sz="1600"/>
        </a:p>
      </dgm:t>
    </dgm:pt>
    <dgm:pt modelId="{25131B9A-56E9-CB46-B5A0-99667D85135D}" cxnId="{4D292465-13B6-6D4F-92E5-7F8AB0A11EAD}" type="sibTrans">
      <dgm:prSet/>
      <dgm:spPr/>
      <dgm:t>
        <a:bodyPr/>
        <a:lstStyle/>
        <a:p>
          <a:endParaRPr lang="zh-CN" altLang="en-US" sz="1600"/>
        </a:p>
      </dgm:t>
    </dgm:pt>
    <dgm:pt modelId="{AA81893A-4E4A-824B-B6C7-F3DBC7FB06F9}" type="pres">
      <dgm:prSet presAssocID="{F26A4910-1B4E-6243-ABAB-3B5F74AC8B9D}" presName="Name0" presStyleCnt="0">
        <dgm:presLayoutVars>
          <dgm:dir/>
          <dgm:resizeHandles val="exact"/>
        </dgm:presLayoutVars>
      </dgm:prSet>
      <dgm:spPr/>
    </dgm:pt>
    <dgm:pt modelId="{87439166-EF8A-1D4D-A279-B5A58B3EF7F8}" type="pres">
      <dgm:prSet presAssocID="{F26A4910-1B4E-6243-ABAB-3B5F74AC8B9D}" presName="arrow" presStyleLbl="bgShp" presStyleIdx="0" presStyleCnt="1"/>
      <dgm:spPr/>
    </dgm:pt>
    <dgm:pt modelId="{D117B134-FB84-8F45-8C41-3129137514D8}" type="pres">
      <dgm:prSet presAssocID="{F26A4910-1B4E-6243-ABAB-3B5F74AC8B9D}" presName="points" presStyleCnt="0"/>
      <dgm:spPr/>
    </dgm:pt>
    <dgm:pt modelId="{C182D582-8581-854B-AA27-987394B3C2FC}" type="pres">
      <dgm:prSet presAssocID="{52B4074D-0C1C-CE44-888E-A17CF5D2A768}" presName="compositeA" presStyleCnt="0"/>
      <dgm:spPr/>
    </dgm:pt>
    <dgm:pt modelId="{368CFA42-F763-024A-8733-35BD53614EA1}" type="pres">
      <dgm:prSet presAssocID="{52B4074D-0C1C-CE44-888E-A17CF5D2A768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CDB02-1C16-FA44-8DC5-FBED59019A91}" type="pres">
      <dgm:prSet presAssocID="{52B4074D-0C1C-CE44-888E-A17CF5D2A768}" presName="circleA" presStyleLbl="node1" presStyleIdx="0" presStyleCnt="4"/>
      <dgm:spPr/>
    </dgm:pt>
    <dgm:pt modelId="{BF3E1392-98AE-3944-BE50-6C6CB7DD8122}" type="pres">
      <dgm:prSet presAssocID="{52B4074D-0C1C-CE44-888E-A17CF5D2A768}" presName="spaceA" presStyleCnt="0"/>
      <dgm:spPr/>
    </dgm:pt>
    <dgm:pt modelId="{D626C117-1EA5-144B-B4FE-E0F4042F7C49}" type="pres">
      <dgm:prSet presAssocID="{920ECCBC-94E3-0E4B-9574-7D1D091E52F0}" presName="space" presStyleCnt="0"/>
      <dgm:spPr/>
    </dgm:pt>
    <dgm:pt modelId="{27F5475C-9BE3-4B4B-9DCE-2C10CA10DD06}" type="pres">
      <dgm:prSet presAssocID="{9A781F10-DB2A-F049-8F69-823D43A93E73}" presName="compositeB" presStyleCnt="0"/>
      <dgm:spPr/>
    </dgm:pt>
    <dgm:pt modelId="{1F2BC53A-4DDD-3540-822D-6091DFAEA384}" type="pres">
      <dgm:prSet presAssocID="{9A781F10-DB2A-F049-8F69-823D43A93E73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DEDE12-4465-7545-919B-A7AD0A02420F}" type="pres">
      <dgm:prSet presAssocID="{9A781F10-DB2A-F049-8F69-823D43A93E73}" presName="circleB" presStyleLbl="node1" presStyleIdx="1" presStyleCnt="4"/>
      <dgm:spPr/>
    </dgm:pt>
    <dgm:pt modelId="{AFE8C0A1-A858-124E-A90D-D8955788DA93}" type="pres">
      <dgm:prSet presAssocID="{9A781F10-DB2A-F049-8F69-823D43A93E73}" presName="spaceB" presStyleCnt="0"/>
      <dgm:spPr/>
    </dgm:pt>
    <dgm:pt modelId="{6417D8A7-B243-BF46-A1FE-4878ADD71C75}" type="pres">
      <dgm:prSet presAssocID="{FABDE670-C103-5F40-AA25-CF88143D5183}" presName="space" presStyleCnt="0"/>
      <dgm:spPr/>
    </dgm:pt>
    <dgm:pt modelId="{CE1241AB-723B-B94E-9108-1202B89272CB}" type="pres">
      <dgm:prSet presAssocID="{4B093D85-20E9-F049-9C70-F530555017BC}" presName="compositeA" presStyleCnt="0"/>
      <dgm:spPr/>
    </dgm:pt>
    <dgm:pt modelId="{6AC68FF3-77D7-5148-A782-CE943AA889B0}" type="pres">
      <dgm:prSet presAssocID="{4B093D85-20E9-F049-9C70-F530555017BC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70DC7C-8AA8-EA44-9C40-EBB1FEE0F4F4}" type="pres">
      <dgm:prSet presAssocID="{4B093D85-20E9-F049-9C70-F530555017BC}" presName="circleA" presStyleLbl="node1" presStyleIdx="2" presStyleCnt="4"/>
      <dgm:spPr/>
    </dgm:pt>
    <dgm:pt modelId="{8843F39A-B584-8346-BDFD-9BA09A0CB3FF}" type="pres">
      <dgm:prSet presAssocID="{4B093D85-20E9-F049-9C70-F530555017BC}" presName="spaceA" presStyleCnt="0"/>
      <dgm:spPr/>
    </dgm:pt>
    <dgm:pt modelId="{CC86222F-E6FE-5943-A4AE-48C27BB7976D}" type="pres">
      <dgm:prSet presAssocID="{F7569D73-DE72-DB4A-B66C-A7C42FF3EF31}" presName="space" presStyleCnt="0"/>
      <dgm:spPr/>
    </dgm:pt>
    <dgm:pt modelId="{9D0E9C05-B1A3-D54D-AD18-7FB6A5BDA91C}" type="pres">
      <dgm:prSet presAssocID="{5735AC10-8CAB-9347-A7DB-AE5D695719A9}" presName="compositeB" presStyleCnt="0"/>
      <dgm:spPr/>
    </dgm:pt>
    <dgm:pt modelId="{F3CF5C78-8780-2A4B-B277-9BEC929F76CE}" type="pres">
      <dgm:prSet presAssocID="{5735AC10-8CAB-9347-A7DB-AE5D695719A9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B726F7-37D2-3B43-B410-585F990F8F34}" type="pres">
      <dgm:prSet presAssocID="{5735AC10-8CAB-9347-A7DB-AE5D695719A9}" presName="circleB" presStyleLbl="node1" presStyleIdx="3" presStyleCnt="4"/>
      <dgm:spPr/>
    </dgm:pt>
    <dgm:pt modelId="{B78D005D-F1F0-6C44-B25B-FC5076DE2C64}" type="pres">
      <dgm:prSet presAssocID="{5735AC10-8CAB-9347-A7DB-AE5D695719A9}" presName="spaceB" presStyleCnt="0"/>
      <dgm:spPr/>
    </dgm:pt>
  </dgm:ptLst>
  <dgm:cxnLst>
    <dgm:cxn modelId="{6EEF7549-64BB-464C-802F-FD654498909F}" srcId="{F26A4910-1B4E-6243-ABAB-3B5F74AC8B9D}" destId="{9A781F10-DB2A-F049-8F69-823D43A93E73}" srcOrd="1" destOrd="0" parTransId="{30C6B88A-8EFF-D740-B5D2-9C8443486AF8}" sibTransId="{FABDE670-C103-5F40-AA25-CF88143D5183}"/>
    <dgm:cxn modelId="{CEBC96D5-5894-6847-A656-C1390C22A3E5}" srcId="{F26A4910-1B4E-6243-ABAB-3B5F74AC8B9D}" destId="{52B4074D-0C1C-CE44-888E-A17CF5D2A768}" srcOrd="0" destOrd="0" parTransId="{143A922E-3330-874B-8498-2175A6E1C01F}" sibTransId="{920ECCBC-94E3-0E4B-9574-7D1D091E52F0}"/>
    <dgm:cxn modelId="{4D292465-13B6-6D4F-92E5-7F8AB0A11EAD}" srcId="{F26A4910-1B4E-6243-ABAB-3B5F74AC8B9D}" destId="{5735AC10-8CAB-9347-A7DB-AE5D695719A9}" srcOrd="3" destOrd="0" parTransId="{D6E70730-700A-1648-91A2-D6D1F05AA5A7}" sibTransId="{25131B9A-56E9-CB46-B5A0-99667D85135D}"/>
    <dgm:cxn modelId="{93DB5D96-6E78-6F46-8D72-BFC3450EC8A0}" type="presOf" srcId="{5735AC10-8CAB-9347-A7DB-AE5D695719A9}" destId="{F3CF5C78-8780-2A4B-B277-9BEC929F76CE}" srcOrd="0" destOrd="0" presId="urn:microsoft.com/office/officeart/2005/8/layout/hProcess11"/>
    <dgm:cxn modelId="{074F31F1-8523-B646-9652-406EAF6A55D9}" type="presOf" srcId="{F26A4910-1B4E-6243-ABAB-3B5F74AC8B9D}" destId="{AA81893A-4E4A-824B-B6C7-F3DBC7FB06F9}" srcOrd="0" destOrd="0" presId="urn:microsoft.com/office/officeart/2005/8/layout/hProcess11"/>
    <dgm:cxn modelId="{2EA56DCC-7935-2245-AC1E-B83E09C05C51}" type="presOf" srcId="{4B093D85-20E9-F049-9C70-F530555017BC}" destId="{6AC68FF3-77D7-5148-A782-CE943AA889B0}" srcOrd="0" destOrd="0" presId="urn:microsoft.com/office/officeart/2005/8/layout/hProcess11"/>
    <dgm:cxn modelId="{3004DD11-2E43-EB41-9350-7F0E3B6E5037}" srcId="{F26A4910-1B4E-6243-ABAB-3B5F74AC8B9D}" destId="{4B093D85-20E9-F049-9C70-F530555017BC}" srcOrd="2" destOrd="0" parTransId="{908B5924-1D4A-DA44-8D5F-06C0CEA41D57}" sibTransId="{F7569D73-DE72-DB4A-B66C-A7C42FF3EF31}"/>
    <dgm:cxn modelId="{BFB0D34A-7632-EF41-AD25-BB00CDC69B8B}" type="presOf" srcId="{9A781F10-DB2A-F049-8F69-823D43A93E73}" destId="{1F2BC53A-4DDD-3540-822D-6091DFAEA384}" srcOrd="0" destOrd="0" presId="urn:microsoft.com/office/officeart/2005/8/layout/hProcess11"/>
    <dgm:cxn modelId="{7BAF6790-6987-7343-B65B-43D4DD54FCAC}" type="presOf" srcId="{52B4074D-0C1C-CE44-888E-A17CF5D2A768}" destId="{368CFA42-F763-024A-8733-35BD53614EA1}" srcOrd="0" destOrd="0" presId="urn:microsoft.com/office/officeart/2005/8/layout/hProcess11"/>
    <dgm:cxn modelId="{AE3616EC-FC38-6E43-B411-2BDB7E7116FC}" type="presParOf" srcId="{AA81893A-4E4A-824B-B6C7-F3DBC7FB06F9}" destId="{87439166-EF8A-1D4D-A279-B5A58B3EF7F8}" srcOrd="0" destOrd="0" presId="urn:microsoft.com/office/officeart/2005/8/layout/hProcess11"/>
    <dgm:cxn modelId="{DB8697F4-6BC1-9148-8FD0-6212DEFC69DD}" type="presParOf" srcId="{AA81893A-4E4A-824B-B6C7-F3DBC7FB06F9}" destId="{D117B134-FB84-8F45-8C41-3129137514D8}" srcOrd="1" destOrd="0" presId="urn:microsoft.com/office/officeart/2005/8/layout/hProcess11"/>
    <dgm:cxn modelId="{B1F79B1D-1A79-BF46-B41A-0C959D0D015D}" type="presParOf" srcId="{D117B134-FB84-8F45-8C41-3129137514D8}" destId="{C182D582-8581-854B-AA27-987394B3C2FC}" srcOrd="0" destOrd="0" presId="urn:microsoft.com/office/officeart/2005/8/layout/hProcess11"/>
    <dgm:cxn modelId="{3948EC54-7C36-7B40-A789-3FA00B783F3A}" type="presParOf" srcId="{C182D582-8581-854B-AA27-987394B3C2FC}" destId="{368CFA42-F763-024A-8733-35BD53614EA1}" srcOrd="0" destOrd="0" presId="urn:microsoft.com/office/officeart/2005/8/layout/hProcess11"/>
    <dgm:cxn modelId="{783F2486-0405-9E4D-B37F-7AA7D6AB0D25}" type="presParOf" srcId="{C182D582-8581-854B-AA27-987394B3C2FC}" destId="{04FCDB02-1C16-FA44-8DC5-FBED59019A91}" srcOrd="1" destOrd="0" presId="urn:microsoft.com/office/officeart/2005/8/layout/hProcess11"/>
    <dgm:cxn modelId="{E4DC5609-1261-8042-979D-0168DB795154}" type="presParOf" srcId="{C182D582-8581-854B-AA27-987394B3C2FC}" destId="{BF3E1392-98AE-3944-BE50-6C6CB7DD8122}" srcOrd="2" destOrd="0" presId="urn:microsoft.com/office/officeart/2005/8/layout/hProcess11"/>
    <dgm:cxn modelId="{31E7BE31-3964-5048-91F9-EFDA96659862}" type="presParOf" srcId="{D117B134-FB84-8F45-8C41-3129137514D8}" destId="{D626C117-1EA5-144B-B4FE-E0F4042F7C49}" srcOrd="1" destOrd="0" presId="urn:microsoft.com/office/officeart/2005/8/layout/hProcess11"/>
    <dgm:cxn modelId="{63FDB832-54B2-DC42-8887-3127CB9E3335}" type="presParOf" srcId="{D117B134-FB84-8F45-8C41-3129137514D8}" destId="{27F5475C-9BE3-4B4B-9DCE-2C10CA10DD06}" srcOrd="2" destOrd="0" presId="urn:microsoft.com/office/officeart/2005/8/layout/hProcess11"/>
    <dgm:cxn modelId="{144F510E-B1B1-3643-BC2F-818A2411806E}" type="presParOf" srcId="{27F5475C-9BE3-4B4B-9DCE-2C10CA10DD06}" destId="{1F2BC53A-4DDD-3540-822D-6091DFAEA384}" srcOrd="0" destOrd="0" presId="urn:microsoft.com/office/officeart/2005/8/layout/hProcess11"/>
    <dgm:cxn modelId="{B56366C7-EAE9-4640-8FA3-06F419A00410}" type="presParOf" srcId="{27F5475C-9BE3-4B4B-9DCE-2C10CA10DD06}" destId="{82DEDE12-4465-7545-919B-A7AD0A02420F}" srcOrd="1" destOrd="0" presId="urn:microsoft.com/office/officeart/2005/8/layout/hProcess11"/>
    <dgm:cxn modelId="{09EEB18F-0C26-BE4B-B43D-0FE0839DEB1B}" type="presParOf" srcId="{27F5475C-9BE3-4B4B-9DCE-2C10CA10DD06}" destId="{AFE8C0A1-A858-124E-A90D-D8955788DA93}" srcOrd="2" destOrd="0" presId="urn:microsoft.com/office/officeart/2005/8/layout/hProcess11"/>
    <dgm:cxn modelId="{8B4FDA0D-94BF-CC49-84BA-FD617AA4884F}" type="presParOf" srcId="{D117B134-FB84-8F45-8C41-3129137514D8}" destId="{6417D8A7-B243-BF46-A1FE-4878ADD71C75}" srcOrd="3" destOrd="0" presId="urn:microsoft.com/office/officeart/2005/8/layout/hProcess11"/>
    <dgm:cxn modelId="{DDAC9D6E-8B72-F847-AFBB-42E9E4044F6C}" type="presParOf" srcId="{D117B134-FB84-8F45-8C41-3129137514D8}" destId="{CE1241AB-723B-B94E-9108-1202B89272CB}" srcOrd="4" destOrd="0" presId="urn:microsoft.com/office/officeart/2005/8/layout/hProcess11"/>
    <dgm:cxn modelId="{8F5FFF76-8680-9547-B181-497A93289EA4}" type="presParOf" srcId="{CE1241AB-723B-B94E-9108-1202B89272CB}" destId="{6AC68FF3-77D7-5148-A782-CE943AA889B0}" srcOrd="0" destOrd="0" presId="urn:microsoft.com/office/officeart/2005/8/layout/hProcess11"/>
    <dgm:cxn modelId="{EC4373BA-4DD6-8349-A594-5BBB49FFC19A}" type="presParOf" srcId="{CE1241AB-723B-B94E-9108-1202B89272CB}" destId="{CA70DC7C-8AA8-EA44-9C40-EBB1FEE0F4F4}" srcOrd="1" destOrd="0" presId="urn:microsoft.com/office/officeart/2005/8/layout/hProcess11"/>
    <dgm:cxn modelId="{5CB9BA43-DC31-B948-90FA-25DC8F0F91F5}" type="presParOf" srcId="{CE1241AB-723B-B94E-9108-1202B89272CB}" destId="{8843F39A-B584-8346-BDFD-9BA09A0CB3FF}" srcOrd="2" destOrd="0" presId="urn:microsoft.com/office/officeart/2005/8/layout/hProcess11"/>
    <dgm:cxn modelId="{25E660FA-6135-D540-88B9-9814288CA1B9}" type="presParOf" srcId="{D117B134-FB84-8F45-8C41-3129137514D8}" destId="{CC86222F-E6FE-5943-A4AE-48C27BB7976D}" srcOrd="5" destOrd="0" presId="urn:microsoft.com/office/officeart/2005/8/layout/hProcess11"/>
    <dgm:cxn modelId="{BC1C679A-7784-614B-8C29-B30397E98F09}" type="presParOf" srcId="{D117B134-FB84-8F45-8C41-3129137514D8}" destId="{9D0E9C05-B1A3-D54D-AD18-7FB6A5BDA91C}" srcOrd="6" destOrd="0" presId="urn:microsoft.com/office/officeart/2005/8/layout/hProcess11"/>
    <dgm:cxn modelId="{99EB212C-B1DD-D947-A83A-AD6F1D8FB458}" type="presParOf" srcId="{9D0E9C05-B1A3-D54D-AD18-7FB6A5BDA91C}" destId="{F3CF5C78-8780-2A4B-B277-9BEC929F76CE}" srcOrd="0" destOrd="0" presId="urn:microsoft.com/office/officeart/2005/8/layout/hProcess11"/>
    <dgm:cxn modelId="{FB695583-AC77-E24C-AF49-46EE5EE99744}" type="presParOf" srcId="{9D0E9C05-B1A3-D54D-AD18-7FB6A5BDA91C}" destId="{97B726F7-37D2-3B43-B410-585F990F8F34}" srcOrd="1" destOrd="0" presId="urn:microsoft.com/office/officeart/2005/8/layout/hProcess11"/>
    <dgm:cxn modelId="{DF4D39BC-69BE-304F-B16D-4E18B651864F}" type="presParOf" srcId="{9D0E9C05-B1A3-D54D-AD18-7FB6A5BDA91C}" destId="{B78D005D-F1F0-6C44-B25B-FC5076DE2C64}" srcOrd="2" destOrd="0" presId="urn:microsoft.com/office/officeart/2005/8/layout/hProcess1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A88B46-CD25-C24E-879C-50A356D2ECEB}" type="doc">
      <dgm:prSet loTypeId="urn:microsoft.com/office/officeart/2005/8/layout/hLis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5D5280D-8872-5A40-9EA1-E7A30CA92576}">
      <dgm:prSet phldrT="[文本]" custT="1"/>
      <dgm:spPr/>
      <dgm:t>
        <a:bodyPr/>
        <a:lstStyle/>
        <a:p>
          <a:r>
            <a:rPr lang="zh-CN" altLang="en-US" sz="1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社区热度</a:t>
          </a:r>
          <a:endParaRPr lang="zh-CN" altLang="en-US" sz="1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822AE15-7326-B244-8E13-DD82909B99EF}" cxnId="{33B9A952-AD34-E043-988B-BB5959713CE4}" type="parTrans">
      <dgm:prSet/>
      <dgm:spPr/>
      <dgm:t>
        <a:bodyPr/>
        <a:lstStyle/>
        <a:p>
          <a:endParaRPr lang="zh-CN" altLang="en-US"/>
        </a:p>
      </dgm:t>
    </dgm:pt>
    <dgm:pt modelId="{0CBCFF9D-A948-6444-AD29-29A5619652EB}" cxnId="{33B9A952-AD34-E043-988B-BB5959713CE4}" type="sibTrans">
      <dgm:prSet/>
      <dgm:spPr/>
      <dgm:t>
        <a:bodyPr/>
        <a:lstStyle/>
        <a:p>
          <a:endParaRPr lang="zh-CN" altLang="en-US"/>
        </a:p>
      </dgm:t>
    </dgm:pt>
    <dgm:pt modelId="{10BCBECE-7197-9C4B-A3E6-2A09F11F8EAC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文档多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D4B8CAD-04A9-8C45-895B-48970AE40670}" cxnId="{A4E3D463-0789-1F44-8748-C2DE5A845527}" type="parTrans">
      <dgm:prSet/>
      <dgm:spPr/>
      <dgm:t>
        <a:bodyPr/>
        <a:lstStyle/>
        <a:p>
          <a:endParaRPr lang="zh-CN" altLang="en-US"/>
        </a:p>
      </dgm:t>
    </dgm:pt>
    <dgm:pt modelId="{87867567-5E4C-364A-8629-7F1894206309}" cxnId="{A4E3D463-0789-1F44-8748-C2DE5A845527}" type="sibTrans">
      <dgm:prSet/>
      <dgm:spPr/>
      <dgm:t>
        <a:bodyPr/>
        <a:lstStyle/>
        <a:p>
          <a:endParaRPr lang="zh-CN" altLang="en-US"/>
        </a:p>
      </dgm:t>
    </dgm:pt>
    <dgm:pt modelId="{B6D31E45-D3C5-7B44-8F93-76715D160510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坑少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FED698-B13D-624A-837F-E12C23809871}" cxnId="{05B5B508-B4DC-4E43-82CB-47EBFAFCDC45}" type="parTrans">
      <dgm:prSet/>
      <dgm:spPr/>
      <dgm:t>
        <a:bodyPr/>
        <a:lstStyle/>
        <a:p>
          <a:endParaRPr lang="zh-CN" altLang="en-US"/>
        </a:p>
      </dgm:t>
    </dgm:pt>
    <dgm:pt modelId="{321B9C3F-A96E-6847-AEE4-C50A57788B91}" cxnId="{05B5B508-B4DC-4E43-82CB-47EBFAFCDC45}" type="sibTrans">
      <dgm:prSet/>
      <dgm:spPr/>
      <dgm:t>
        <a:bodyPr/>
        <a:lstStyle/>
        <a:p>
          <a:endParaRPr lang="zh-CN" altLang="en-US"/>
        </a:p>
      </dgm:t>
    </dgm:pt>
    <dgm:pt modelId="{6914D2BF-DA71-A645-962D-DDBF6F1CE6D5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架构成熟度</a:t>
          </a:r>
          <a:endParaRPr lang="zh-CN" altLang="en-US" sz="1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57B9052-F71F-8A4C-A28D-53BBCD382299}" cxnId="{D7FC25FB-7DED-6348-931C-3CC687CC3A9B}" type="parTrans">
      <dgm:prSet/>
      <dgm:spPr/>
      <dgm:t>
        <a:bodyPr/>
        <a:lstStyle/>
        <a:p>
          <a:endParaRPr lang="zh-CN" altLang="en-US"/>
        </a:p>
      </dgm:t>
    </dgm:pt>
    <dgm:pt modelId="{8DB30CFC-6042-074F-A01D-37D116BC3566}" cxnId="{D7FC25FB-7DED-6348-931C-3CC687CC3A9B}" type="sibTrans">
      <dgm:prSet/>
      <dgm:spPr/>
      <dgm:t>
        <a:bodyPr/>
        <a:lstStyle/>
        <a:p>
          <a:endParaRPr lang="zh-CN" altLang="en-US"/>
        </a:p>
      </dgm:t>
    </dgm:pt>
    <dgm:pt modelId="{4550B81F-9E08-4645-8929-AEEC0F4EC21D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方便开发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98AF28-83FF-D444-BD51-FA93FFB787D4}" cxnId="{1FD89AFF-D79D-DE41-BBEF-58DA6FF1B5E0}" type="parTrans">
      <dgm:prSet/>
      <dgm:spPr/>
      <dgm:t>
        <a:bodyPr/>
        <a:lstStyle/>
        <a:p>
          <a:endParaRPr lang="zh-CN" altLang="en-US"/>
        </a:p>
      </dgm:t>
    </dgm:pt>
    <dgm:pt modelId="{5F16B674-6EF7-B44B-B40A-00DB4000E314}" cxnId="{1FD89AFF-D79D-DE41-BBEF-58DA6FF1B5E0}" type="sibTrans">
      <dgm:prSet/>
      <dgm:spPr/>
      <dgm:t>
        <a:bodyPr/>
        <a:lstStyle/>
        <a:p>
          <a:endParaRPr lang="zh-CN" altLang="en-US"/>
        </a:p>
      </dgm:t>
    </dgm:pt>
    <dgm:pt modelId="{CB21E656-AF2C-CB4D-8138-3D1A9494BB53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方便迁移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8550FE7-3688-4A4F-9E98-A692A0B7B502}" cxnId="{C987F4DD-E27C-8641-BB9D-723B1E45F591}" type="parTrans">
      <dgm:prSet/>
      <dgm:spPr/>
      <dgm:t>
        <a:bodyPr/>
        <a:lstStyle/>
        <a:p>
          <a:endParaRPr lang="zh-CN" altLang="en-US"/>
        </a:p>
      </dgm:t>
    </dgm:pt>
    <dgm:pt modelId="{2B0C4589-FB61-E14F-85E0-DB07F96E5A74}" cxnId="{C987F4DD-E27C-8641-BB9D-723B1E45F591}" type="sibTrans">
      <dgm:prSet/>
      <dgm:spPr/>
      <dgm:t>
        <a:bodyPr/>
        <a:lstStyle/>
        <a:p>
          <a:endParaRPr lang="zh-CN" altLang="en-US"/>
        </a:p>
      </dgm:t>
    </dgm:pt>
    <dgm:pt modelId="{15BED979-4CA1-1C47-9F89-168FABA53DE4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学习曲线</a:t>
          </a:r>
          <a:endParaRPr lang="zh-CN" altLang="en-US" sz="1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A3FB004-F72A-0143-BF70-EFB4F53D7639}" cxnId="{FE974F90-D7BA-F443-83E2-045322CC7D07}" type="parTrans">
      <dgm:prSet/>
      <dgm:spPr/>
      <dgm:t>
        <a:bodyPr/>
        <a:lstStyle/>
        <a:p>
          <a:endParaRPr lang="zh-CN" altLang="en-US"/>
        </a:p>
      </dgm:t>
    </dgm:pt>
    <dgm:pt modelId="{512156B2-D208-324F-AFF6-F3FE95D3DB78}" cxnId="{FE974F90-D7BA-F443-83E2-045322CC7D07}" type="sibTrans">
      <dgm:prSet/>
      <dgm:spPr/>
      <dgm:t>
        <a:bodyPr/>
        <a:lstStyle/>
        <a:p>
          <a:endParaRPr lang="zh-CN" altLang="en-US"/>
        </a:p>
      </dgm:t>
    </dgm:pt>
    <dgm:pt modelId="{09660C71-9019-C84C-B793-7845143DCBA4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基于主流技术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77381A4-C6C0-E049-A855-3D410E48A45E}" cxnId="{11E8F923-294B-B345-AE63-AFCA503D8F0C}" type="parTrans">
      <dgm:prSet/>
      <dgm:spPr/>
      <dgm:t>
        <a:bodyPr/>
        <a:lstStyle/>
        <a:p>
          <a:endParaRPr lang="zh-CN" altLang="en-US"/>
        </a:p>
      </dgm:t>
    </dgm:pt>
    <dgm:pt modelId="{FA26C351-4B45-354C-85DA-54A7D4C08DA9}" cxnId="{11E8F923-294B-B345-AE63-AFCA503D8F0C}" type="sibTrans">
      <dgm:prSet/>
      <dgm:spPr/>
      <dgm:t>
        <a:bodyPr/>
        <a:lstStyle/>
        <a:p>
          <a:endParaRPr lang="zh-CN" altLang="en-US"/>
        </a:p>
      </dgm:t>
    </dgm:pt>
    <dgm:pt modelId="{F6CC963A-22E3-4349-A96F-BAB13349F13F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现有知识传承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C76DE2A-A8DE-3E42-9CC4-214ED92DEB4B}" cxnId="{9AB0625D-699A-1D4A-AA5B-D083DC6D5353}" type="parTrans">
      <dgm:prSet/>
      <dgm:spPr/>
      <dgm:t>
        <a:bodyPr/>
        <a:lstStyle/>
        <a:p>
          <a:endParaRPr lang="zh-CN" altLang="en-US"/>
        </a:p>
      </dgm:t>
    </dgm:pt>
    <dgm:pt modelId="{F781C757-8AC1-E94B-8C65-42A6F0CA2624}" cxnId="{9AB0625D-699A-1D4A-AA5B-D083DC6D5353}" type="sibTrans">
      <dgm:prSet/>
      <dgm:spPr/>
      <dgm:t>
        <a:bodyPr/>
        <a:lstStyle/>
        <a:p>
          <a:endParaRPr lang="zh-CN" altLang="en-US"/>
        </a:p>
      </dgm:t>
    </dgm:pt>
    <dgm:pt modelId="{CEE7E72F-5903-B743-8C0F-269E89F823D1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比较容易找到人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6C5399F-2707-A747-A1B3-72E8340D957A}" cxnId="{62A86D5F-482D-1447-A638-F43E34975B95}" type="parTrans">
      <dgm:prSet/>
      <dgm:spPr/>
      <dgm:t>
        <a:bodyPr/>
        <a:lstStyle/>
        <a:p>
          <a:endParaRPr lang="zh-CN" altLang="en-US"/>
        </a:p>
      </dgm:t>
    </dgm:pt>
    <dgm:pt modelId="{D6D6DA9A-FB0A-9E4B-A2BB-C6F54E064D16}" cxnId="{62A86D5F-482D-1447-A638-F43E34975B95}" type="sibTrans">
      <dgm:prSet/>
      <dgm:spPr/>
      <dgm:t>
        <a:bodyPr/>
        <a:lstStyle/>
        <a:p>
          <a:endParaRPr lang="zh-CN" altLang="en-US"/>
        </a:p>
      </dgm:t>
    </dgm:pt>
    <dgm:pt modelId="{B9DB654C-E9B8-5548-B0F0-8A5BB2ECDF76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多协议支持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DF640D8-5A5A-CA42-B0D3-A7A150137BBE}" cxnId="{311271AC-58D8-1547-8C2A-44376B8A1FD8}" type="parTrans">
      <dgm:prSet/>
      <dgm:spPr/>
      <dgm:t>
        <a:bodyPr/>
        <a:lstStyle/>
        <a:p>
          <a:endParaRPr lang="zh-CN" altLang="en-US"/>
        </a:p>
      </dgm:t>
    </dgm:pt>
    <dgm:pt modelId="{8A236085-DC63-B04B-A728-CABFEA50E371}" cxnId="{311271AC-58D8-1547-8C2A-44376B8A1FD8}" type="sibTrans">
      <dgm:prSet/>
      <dgm:spPr/>
      <dgm:t>
        <a:bodyPr/>
        <a:lstStyle/>
        <a:p>
          <a:endParaRPr lang="zh-CN" altLang="en-US"/>
        </a:p>
      </dgm:t>
    </dgm:pt>
    <dgm:pt modelId="{5BEDCB30-5A4B-8C45-A97D-89A1CCC69EA9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多语言支持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A14CDC1-43D8-6042-ADA9-E8D490785741}" cxnId="{04D3655D-C358-A64E-AD9A-D42058D9C67A}" type="parTrans">
      <dgm:prSet/>
      <dgm:spPr/>
      <dgm:t>
        <a:bodyPr/>
        <a:lstStyle/>
        <a:p>
          <a:endParaRPr lang="zh-CN" altLang="en-US"/>
        </a:p>
      </dgm:t>
    </dgm:pt>
    <dgm:pt modelId="{25114D89-03E5-F646-8079-885D49CB7D00}" cxnId="{04D3655D-C358-A64E-AD9A-D42058D9C67A}" type="sibTrans">
      <dgm:prSet/>
      <dgm:spPr/>
      <dgm:t>
        <a:bodyPr/>
        <a:lstStyle/>
        <a:p>
          <a:endParaRPr lang="zh-CN" altLang="en-US"/>
        </a:p>
      </dgm:t>
    </dgm:pt>
    <dgm:pt modelId="{0FD972E2-5444-974E-98C1-655C6C50A514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可维护性</a:t>
          </a:r>
          <a:endParaRPr lang="zh-CN" altLang="en-US" sz="1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ED19F50-5619-554E-991F-18A574D952BF}" cxnId="{3BB76C2B-6FC3-9E4E-B984-8C88347ED76C}" type="parTrans">
      <dgm:prSet/>
      <dgm:spPr/>
      <dgm:t>
        <a:bodyPr/>
        <a:lstStyle/>
        <a:p>
          <a:endParaRPr lang="zh-CN" altLang="en-US"/>
        </a:p>
      </dgm:t>
    </dgm:pt>
    <dgm:pt modelId="{4ECD5849-F996-1840-8214-55DBCA843243}" cxnId="{3BB76C2B-6FC3-9E4E-B984-8C88347ED76C}" type="sibTrans">
      <dgm:prSet/>
      <dgm:spPr/>
      <dgm:t>
        <a:bodyPr/>
        <a:lstStyle/>
        <a:p>
          <a:endParaRPr lang="zh-CN" altLang="en-US"/>
        </a:p>
      </dgm:t>
    </dgm:pt>
    <dgm:pt modelId="{7E1802FC-95B3-D24E-8689-05D8101D8DB9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监控能力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DADBE0B-4541-9548-8C0D-E9B0962EEF84}" cxnId="{95E5B45D-F895-F348-B851-9F8EAD83D8E3}" type="parTrans">
      <dgm:prSet/>
      <dgm:spPr/>
      <dgm:t>
        <a:bodyPr/>
        <a:lstStyle/>
        <a:p>
          <a:endParaRPr lang="zh-CN" altLang="en-US"/>
        </a:p>
      </dgm:t>
    </dgm:pt>
    <dgm:pt modelId="{F440146D-7CE1-F241-A491-16D1DFF9B098}" cxnId="{95E5B45D-F895-F348-B851-9F8EAD83D8E3}" type="sibTrans">
      <dgm:prSet/>
      <dgm:spPr/>
      <dgm:t>
        <a:bodyPr/>
        <a:lstStyle/>
        <a:p>
          <a:endParaRPr lang="zh-CN" altLang="en-US"/>
        </a:p>
      </dgm:t>
    </dgm:pt>
    <dgm:pt modelId="{CD0D57E8-41FE-624F-969C-42DC25D5C17A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运维能力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CB74116-35F2-C140-B1CF-3B7331A84D95}" cxnId="{05D4F298-B040-1647-B914-8EBE4AF52047}" type="parTrans">
      <dgm:prSet/>
      <dgm:spPr/>
      <dgm:t>
        <a:bodyPr/>
        <a:lstStyle/>
        <a:p>
          <a:endParaRPr lang="zh-CN" altLang="en-US"/>
        </a:p>
      </dgm:t>
    </dgm:pt>
    <dgm:pt modelId="{A8251925-7C41-8E41-A2F8-39C03F0EC433}" cxnId="{05D4F298-B040-1647-B914-8EBE4AF52047}" type="sibTrans">
      <dgm:prSet/>
      <dgm:spPr/>
      <dgm:t>
        <a:bodyPr/>
        <a:lstStyle/>
        <a:p>
          <a:endParaRPr lang="zh-CN" altLang="en-US"/>
        </a:p>
      </dgm:t>
    </dgm:pt>
    <dgm:pt modelId="{2B744B62-226C-0144-9F93-338EABA6EB23}" type="pres">
      <dgm:prSet presAssocID="{61A88B46-CD25-C24E-879C-50A356D2ECE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7E58A1A-E557-DB4D-A2A3-AD2786971CA3}" type="pres">
      <dgm:prSet presAssocID="{A5D5280D-8872-5A40-9EA1-E7A30CA92576}" presName="composite" presStyleCnt="0"/>
      <dgm:spPr/>
    </dgm:pt>
    <dgm:pt modelId="{B2664AC9-7276-494D-AA47-1E85D420D20D}" type="pres">
      <dgm:prSet presAssocID="{A5D5280D-8872-5A40-9EA1-E7A30CA92576}" presName="parTx" presStyleLbl="alignNode1" presStyleIdx="0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D1DE1C-BBC5-114E-932C-DA6503974C34}" type="pres">
      <dgm:prSet presAssocID="{A5D5280D-8872-5A40-9EA1-E7A30CA92576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104D4B-6798-974A-9C38-C1CC214C3D94}" type="pres">
      <dgm:prSet presAssocID="{0CBCFF9D-A948-6444-AD29-29A5619652EB}" presName="space" presStyleCnt="0"/>
      <dgm:spPr/>
    </dgm:pt>
    <dgm:pt modelId="{355AF78E-5169-6C41-B012-0AA9D54A1141}" type="pres">
      <dgm:prSet presAssocID="{6914D2BF-DA71-A645-962D-DDBF6F1CE6D5}" presName="composite" presStyleCnt="0"/>
      <dgm:spPr/>
    </dgm:pt>
    <dgm:pt modelId="{AB5B45C6-9B98-BB40-A82B-799E3C8B1F2A}" type="pres">
      <dgm:prSet presAssocID="{6914D2BF-DA71-A645-962D-DDBF6F1CE6D5}" presName="parTx" presStyleLbl="alignNode1" presStyleIdx="1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8EC31D-A64D-314D-A175-D225CB8D8DAA}" type="pres">
      <dgm:prSet presAssocID="{6914D2BF-DA71-A645-962D-DDBF6F1CE6D5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769B9C-49A6-4447-9532-04BE2469E4A3}" type="pres">
      <dgm:prSet presAssocID="{8DB30CFC-6042-074F-A01D-37D116BC3566}" presName="space" presStyleCnt="0"/>
      <dgm:spPr/>
    </dgm:pt>
    <dgm:pt modelId="{5EEE879C-FE1D-5B4C-827C-7C401B907FA4}" type="pres">
      <dgm:prSet presAssocID="{15BED979-4CA1-1C47-9F89-168FABA53DE4}" presName="composite" presStyleCnt="0"/>
      <dgm:spPr/>
    </dgm:pt>
    <dgm:pt modelId="{62C83E63-5799-3C4F-955F-147364008472}" type="pres">
      <dgm:prSet presAssocID="{15BED979-4CA1-1C47-9F89-168FABA53DE4}" presName="parTx" presStyleLbl="alignNode1" presStyleIdx="2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57121C-44AC-3244-81C1-74D7D7DBA668}" type="pres">
      <dgm:prSet presAssocID="{15BED979-4CA1-1C47-9F89-168FABA53DE4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D2D474-3B6B-B640-8C15-2CEE3914B9DA}" type="pres">
      <dgm:prSet presAssocID="{512156B2-D208-324F-AFF6-F3FE95D3DB78}" presName="space" presStyleCnt="0"/>
      <dgm:spPr/>
    </dgm:pt>
    <dgm:pt modelId="{BEDBAA61-EB37-0647-A435-09C8DBA441A0}" type="pres">
      <dgm:prSet presAssocID="{0FD972E2-5444-974E-98C1-655C6C50A514}" presName="composite" presStyleCnt="0"/>
      <dgm:spPr/>
    </dgm:pt>
    <dgm:pt modelId="{7C095FED-5758-764D-A652-DFC94D8FD753}" type="pres">
      <dgm:prSet presAssocID="{0FD972E2-5444-974E-98C1-655C6C50A514}" presName="parTx" presStyleLbl="alignNode1" presStyleIdx="3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D5053B-57B4-F84D-88AA-FC0A264341F6}" type="pres">
      <dgm:prSet presAssocID="{0FD972E2-5444-974E-98C1-655C6C50A514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158C52F-E87F-1E46-B294-EC7C9B8B8929}" type="presOf" srcId="{61A88B46-CD25-C24E-879C-50A356D2ECEB}" destId="{2B744B62-226C-0144-9F93-338EABA6EB23}" srcOrd="0" destOrd="0" presId="urn:microsoft.com/office/officeart/2005/8/layout/hList1"/>
    <dgm:cxn modelId="{3BB76C2B-6FC3-9E4E-B984-8C88347ED76C}" srcId="{61A88B46-CD25-C24E-879C-50A356D2ECEB}" destId="{0FD972E2-5444-974E-98C1-655C6C50A514}" srcOrd="3" destOrd="0" parTransId="{7ED19F50-5619-554E-991F-18A574D952BF}" sibTransId="{4ECD5849-F996-1840-8214-55DBCA843243}"/>
    <dgm:cxn modelId="{86ADD725-452F-FE47-A666-17A8632DAC53}" type="presOf" srcId="{F6CC963A-22E3-4349-A96F-BAB13349F13F}" destId="{0C57121C-44AC-3244-81C1-74D7D7DBA668}" srcOrd="0" destOrd="1" presId="urn:microsoft.com/office/officeart/2005/8/layout/hList1"/>
    <dgm:cxn modelId="{A4E3D463-0789-1F44-8748-C2DE5A845527}" srcId="{A5D5280D-8872-5A40-9EA1-E7A30CA92576}" destId="{10BCBECE-7197-9C4B-A3E6-2A09F11F8EAC}" srcOrd="0" destOrd="0" parTransId="{8D4B8CAD-04A9-8C45-895B-48970AE40670}" sibTransId="{87867567-5E4C-364A-8629-7F1894206309}"/>
    <dgm:cxn modelId="{05D4F298-B040-1647-B914-8EBE4AF52047}" srcId="{0FD972E2-5444-974E-98C1-655C6C50A514}" destId="{CD0D57E8-41FE-624F-969C-42DC25D5C17A}" srcOrd="1" destOrd="0" parTransId="{9CB74116-35F2-C140-B1CF-3B7331A84D95}" sibTransId="{A8251925-7C41-8E41-A2F8-39C03F0EC433}"/>
    <dgm:cxn modelId="{1FD89AFF-D79D-DE41-BBEF-58DA6FF1B5E0}" srcId="{6914D2BF-DA71-A645-962D-DDBF6F1CE6D5}" destId="{4550B81F-9E08-4645-8929-AEEC0F4EC21D}" srcOrd="0" destOrd="0" parTransId="{5F98AF28-83FF-D444-BD51-FA93FFB787D4}" sibTransId="{5F16B674-6EF7-B44B-B40A-00DB4000E314}"/>
    <dgm:cxn modelId="{9A72B269-B8E2-7C45-B22A-998361B12BAA}" type="presOf" srcId="{6914D2BF-DA71-A645-962D-DDBF6F1CE6D5}" destId="{AB5B45C6-9B98-BB40-A82B-799E3C8B1F2A}" srcOrd="0" destOrd="0" presId="urn:microsoft.com/office/officeart/2005/8/layout/hList1"/>
    <dgm:cxn modelId="{1C5F2763-AF91-5F43-8302-43A63DD00DBF}" type="presOf" srcId="{A5D5280D-8872-5A40-9EA1-E7A30CA92576}" destId="{B2664AC9-7276-494D-AA47-1E85D420D20D}" srcOrd="0" destOrd="0" presId="urn:microsoft.com/office/officeart/2005/8/layout/hList1"/>
    <dgm:cxn modelId="{EB57B812-ABA2-6346-BA24-8589DD72ECD5}" type="presOf" srcId="{B6D31E45-D3C5-7B44-8F93-76715D160510}" destId="{E0D1DE1C-BBC5-114E-932C-DA6503974C34}" srcOrd="0" destOrd="1" presId="urn:microsoft.com/office/officeart/2005/8/layout/hList1"/>
    <dgm:cxn modelId="{0DF7AD4B-BC4A-374B-9223-BE02C6A54D3E}" type="presOf" srcId="{15BED979-4CA1-1C47-9F89-168FABA53DE4}" destId="{62C83E63-5799-3C4F-955F-147364008472}" srcOrd="0" destOrd="0" presId="urn:microsoft.com/office/officeart/2005/8/layout/hList1"/>
    <dgm:cxn modelId="{801C9C76-0050-A84B-B0FF-196F77F4CBA8}" type="presOf" srcId="{4550B81F-9E08-4645-8929-AEEC0F4EC21D}" destId="{E78EC31D-A64D-314D-A175-D225CB8D8DAA}" srcOrd="0" destOrd="0" presId="urn:microsoft.com/office/officeart/2005/8/layout/hList1"/>
    <dgm:cxn modelId="{311271AC-58D8-1547-8C2A-44376B8A1FD8}" srcId="{6914D2BF-DA71-A645-962D-DDBF6F1CE6D5}" destId="{B9DB654C-E9B8-5548-B0F0-8A5BB2ECDF76}" srcOrd="2" destOrd="0" parTransId="{1DF640D8-5A5A-CA42-B0D3-A7A150137BBE}" sibTransId="{8A236085-DC63-B04B-A728-CABFEA50E371}"/>
    <dgm:cxn modelId="{9AB0625D-699A-1D4A-AA5B-D083DC6D5353}" srcId="{15BED979-4CA1-1C47-9F89-168FABA53DE4}" destId="{F6CC963A-22E3-4349-A96F-BAB13349F13F}" srcOrd="1" destOrd="0" parTransId="{8C76DE2A-A8DE-3E42-9CC4-214ED92DEB4B}" sibTransId="{F781C757-8AC1-E94B-8C65-42A6F0CA2624}"/>
    <dgm:cxn modelId="{04D3655D-C358-A64E-AD9A-D42058D9C67A}" srcId="{6914D2BF-DA71-A645-962D-DDBF6F1CE6D5}" destId="{5BEDCB30-5A4B-8C45-A97D-89A1CCC69EA9}" srcOrd="3" destOrd="0" parTransId="{0A14CDC1-43D8-6042-ADA9-E8D490785741}" sibTransId="{25114D89-03E5-F646-8079-885D49CB7D00}"/>
    <dgm:cxn modelId="{95E5B45D-F895-F348-B851-9F8EAD83D8E3}" srcId="{0FD972E2-5444-974E-98C1-655C6C50A514}" destId="{7E1802FC-95B3-D24E-8689-05D8101D8DB9}" srcOrd="0" destOrd="0" parTransId="{EDADBE0B-4541-9548-8C0D-E9B0962EEF84}" sibTransId="{F440146D-7CE1-F241-A491-16D1DFF9B098}"/>
    <dgm:cxn modelId="{91011CC6-5376-1742-9E75-D19283EEA5A5}" type="presOf" srcId="{CEE7E72F-5903-B743-8C0F-269E89F823D1}" destId="{E0D1DE1C-BBC5-114E-932C-DA6503974C34}" srcOrd="0" destOrd="2" presId="urn:microsoft.com/office/officeart/2005/8/layout/hList1"/>
    <dgm:cxn modelId="{FE974F90-D7BA-F443-83E2-045322CC7D07}" srcId="{61A88B46-CD25-C24E-879C-50A356D2ECEB}" destId="{15BED979-4CA1-1C47-9F89-168FABA53DE4}" srcOrd="2" destOrd="0" parTransId="{4A3FB004-F72A-0143-BF70-EFB4F53D7639}" sibTransId="{512156B2-D208-324F-AFF6-F3FE95D3DB78}"/>
    <dgm:cxn modelId="{02043A08-BA68-5A44-88B7-67C91E280C72}" type="presOf" srcId="{5BEDCB30-5A4B-8C45-A97D-89A1CCC69EA9}" destId="{E78EC31D-A64D-314D-A175-D225CB8D8DAA}" srcOrd="0" destOrd="3" presId="urn:microsoft.com/office/officeart/2005/8/layout/hList1"/>
    <dgm:cxn modelId="{0353CD7B-3973-C846-A640-766148F2B116}" type="presOf" srcId="{CB21E656-AF2C-CB4D-8138-3D1A9494BB53}" destId="{E78EC31D-A64D-314D-A175-D225CB8D8DAA}" srcOrd="0" destOrd="1" presId="urn:microsoft.com/office/officeart/2005/8/layout/hList1"/>
    <dgm:cxn modelId="{62A86D5F-482D-1447-A638-F43E34975B95}" srcId="{A5D5280D-8872-5A40-9EA1-E7A30CA92576}" destId="{CEE7E72F-5903-B743-8C0F-269E89F823D1}" srcOrd="2" destOrd="0" parTransId="{16C5399F-2707-A747-A1B3-72E8340D957A}" sibTransId="{D6D6DA9A-FB0A-9E4B-A2BB-C6F54E064D16}"/>
    <dgm:cxn modelId="{D7FC25FB-7DED-6348-931C-3CC687CC3A9B}" srcId="{61A88B46-CD25-C24E-879C-50A356D2ECEB}" destId="{6914D2BF-DA71-A645-962D-DDBF6F1CE6D5}" srcOrd="1" destOrd="0" parTransId="{C57B9052-F71F-8A4C-A28D-53BBCD382299}" sibTransId="{8DB30CFC-6042-074F-A01D-37D116BC3566}"/>
    <dgm:cxn modelId="{11E8F923-294B-B345-AE63-AFCA503D8F0C}" srcId="{15BED979-4CA1-1C47-9F89-168FABA53DE4}" destId="{09660C71-9019-C84C-B793-7845143DCBA4}" srcOrd="0" destOrd="0" parTransId="{C77381A4-C6C0-E049-A855-3D410E48A45E}" sibTransId="{FA26C351-4B45-354C-85DA-54A7D4C08DA9}"/>
    <dgm:cxn modelId="{05B5B508-B4DC-4E43-82CB-47EBFAFCDC45}" srcId="{A5D5280D-8872-5A40-9EA1-E7A30CA92576}" destId="{B6D31E45-D3C5-7B44-8F93-76715D160510}" srcOrd="1" destOrd="0" parTransId="{63FED698-B13D-624A-837F-E12C23809871}" sibTransId="{321B9C3F-A96E-6847-AEE4-C50A57788B91}"/>
    <dgm:cxn modelId="{ECE61965-98DF-674B-9B27-990369E402EC}" type="presOf" srcId="{09660C71-9019-C84C-B793-7845143DCBA4}" destId="{0C57121C-44AC-3244-81C1-74D7D7DBA668}" srcOrd="0" destOrd="0" presId="urn:microsoft.com/office/officeart/2005/8/layout/hList1"/>
    <dgm:cxn modelId="{36A51C75-09D8-7D4A-9076-98D2A5424657}" type="presOf" srcId="{10BCBECE-7197-9C4B-A3E6-2A09F11F8EAC}" destId="{E0D1DE1C-BBC5-114E-932C-DA6503974C34}" srcOrd="0" destOrd="0" presId="urn:microsoft.com/office/officeart/2005/8/layout/hList1"/>
    <dgm:cxn modelId="{33B9A952-AD34-E043-988B-BB5959713CE4}" srcId="{61A88B46-CD25-C24E-879C-50A356D2ECEB}" destId="{A5D5280D-8872-5A40-9EA1-E7A30CA92576}" srcOrd="0" destOrd="0" parTransId="{9822AE15-7326-B244-8E13-DD82909B99EF}" sibTransId="{0CBCFF9D-A948-6444-AD29-29A5619652EB}"/>
    <dgm:cxn modelId="{5734A146-9ECF-C84F-95D2-1682BE34063A}" type="presOf" srcId="{7E1802FC-95B3-D24E-8689-05D8101D8DB9}" destId="{E3D5053B-57B4-F84D-88AA-FC0A264341F6}" srcOrd="0" destOrd="0" presId="urn:microsoft.com/office/officeart/2005/8/layout/hList1"/>
    <dgm:cxn modelId="{36E04205-5ED0-954B-A2BC-0BD42D423F97}" type="presOf" srcId="{B9DB654C-E9B8-5548-B0F0-8A5BB2ECDF76}" destId="{E78EC31D-A64D-314D-A175-D225CB8D8DAA}" srcOrd="0" destOrd="2" presId="urn:microsoft.com/office/officeart/2005/8/layout/hList1"/>
    <dgm:cxn modelId="{85C9763F-D973-174A-842E-89F6D5BFA956}" type="presOf" srcId="{0FD972E2-5444-974E-98C1-655C6C50A514}" destId="{7C095FED-5758-764D-A652-DFC94D8FD753}" srcOrd="0" destOrd="0" presId="urn:microsoft.com/office/officeart/2005/8/layout/hList1"/>
    <dgm:cxn modelId="{3D1E0F5E-1491-2040-A680-83C3C355CA8E}" type="presOf" srcId="{CD0D57E8-41FE-624F-969C-42DC25D5C17A}" destId="{E3D5053B-57B4-F84D-88AA-FC0A264341F6}" srcOrd="0" destOrd="1" presId="urn:microsoft.com/office/officeart/2005/8/layout/hList1"/>
    <dgm:cxn modelId="{C987F4DD-E27C-8641-BB9D-723B1E45F591}" srcId="{6914D2BF-DA71-A645-962D-DDBF6F1CE6D5}" destId="{CB21E656-AF2C-CB4D-8138-3D1A9494BB53}" srcOrd="1" destOrd="0" parTransId="{08550FE7-3688-4A4F-9E98-A692A0B7B502}" sibTransId="{2B0C4589-FB61-E14F-85E0-DB07F96E5A74}"/>
    <dgm:cxn modelId="{317D05F1-891D-5E48-935D-77A3F65FA550}" type="presParOf" srcId="{2B744B62-226C-0144-9F93-338EABA6EB23}" destId="{17E58A1A-E557-DB4D-A2A3-AD2786971CA3}" srcOrd="0" destOrd="0" presId="urn:microsoft.com/office/officeart/2005/8/layout/hList1"/>
    <dgm:cxn modelId="{97BE0C43-D528-0D44-960B-F13866B05275}" type="presParOf" srcId="{17E58A1A-E557-DB4D-A2A3-AD2786971CA3}" destId="{B2664AC9-7276-494D-AA47-1E85D420D20D}" srcOrd="0" destOrd="0" presId="urn:microsoft.com/office/officeart/2005/8/layout/hList1"/>
    <dgm:cxn modelId="{2A4524E8-79B8-594E-AECE-F960694374ED}" type="presParOf" srcId="{17E58A1A-E557-DB4D-A2A3-AD2786971CA3}" destId="{E0D1DE1C-BBC5-114E-932C-DA6503974C34}" srcOrd="1" destOrd="0" presId="urn:microsoft.com/office/officeart/2005/8/layout/hList1"/>
    <dgm:cxn modelId="{1CE894F5-3D4F-1841-9E97-305E0257F62B}" type="presParOf" srcId="{2B744B62-226C-0144-9F93-338EABA6EB23}" destId="{94104D4B-6798-974A-9C38-C1CC214C3D94}" srcOrd="1" destOrd="0" presId="urn:microsoft.com/office/officeart/2005/8/layout/hList1"/>
    <dgm:cxn modelId="{32F0EB0A-1450-AE4B-83C5-490244047B65}" type="presParOf" srcId="{2B744B62-226C-0144-9F93-338EABA6EB23}" destId="{355AF78E-5169-6C41-B012-0AA9D54A1141}" srcOrd="2" destOrd="0" presId="urn:microsoft.com/office/officeart/2005/8/layout/hList1"/>
    <dgm:cxn modelId="{6269A617-8D5D-6441-956E-E17ED4413D13}" type="presParOf" srcId="{355AF78E-5169-6C41-B012-0AA9D54A1141}" destId="{AB5B45C6-9B98-BB40-A82B-799E3C8B1F2A}" srcOrd="0" destOrd="0" presId="urn:microsoft.com/office/officeart/2005/8/layout/hList1"/>
    <dgm:cxn modelId="{CE3698DD-9F52-D949-9F86-61CC8C023F57}" type="presParOf" srcId="{355AF78E-5169-6C41-B012-0AA9D54A1141}" destId="{E78EC31D-A64D-314D-A175-D225CB8D8DAA}" srcOrd="1" destOrd="0" presId="urn:microsoft.com/office/officeart/2005/8/layout/hList1"/>
    <dgm:cxn modelId="{1B80DAF6-EAB3-704B-8455-227AD7F5FA4E}" type="presParOf" srcId="{2B744B62-226C-0144-9F93-338EABA6EB23}" destId="{2B769B9C-49A6-4447-9532-04BE2469E4A3}" srcOrd="3" destOrd="0" presId="urn:microsoft.com/office/officeart/2005/8/layout/hList1"/>
    <dgm:cxn modelId="{FA51BE23-4D84-3745-8F3F-3425FA091FE8}" type="presParOf" srcId="{2B744B62-226C-0144-9F93-338EABA6EB23}" destId="{5EEE879C-FE1D-5B4C-827C-7C401B907FA4}" srcOrd="4" destOrd="0" presId="urn:microsoft.com/office/officeart/2005/8/layout/hList1"/>
    <dgm:cxn modelId="{C4F1E8B2-7F69-B544-BD8D-B864F65E438E}" type="presParOf" srcId="{5EEE879C-FE1D-5B4C-827C-7C401B907FA4}" destId="{62C83E63-5799-3C4F-955F-147364008472}" srcOrd="0" destOrd="0" presId="urn:microsoft.com/office/officeart/2005/8/layout/hList1"/>
    <dgm:cxn modelId="{DD596E0F-E9E3-9B4B-8B61-61FB05B3F2DF}" type="presParOf" srcId="{5EEE879C-FE1D-5B4C-827C-7C401B907FA4}" destId="{0C57121C-44AC-3244-81C1-74D7D7DBA668}" srcOrd="1" destOrd="0" presId="urn:microsoft.com/office/officeart/2005/8/layout/hList1"/>
    <dgm:cxn modelId="{C1C0A11F-8709-7D40-9380-A582D176545D}" type="presParOf" srcId="{2B744B62-226C-0144-9F93-338EABA6EB23}" destId="{2ED2D474-3B6B-B640-8C15-2CEE3914B9DA}" srcOrd="5" destOrd="0" presId="urn:microsoft.com/office/officeart/2005/8/layout/hList1"/>
    <dgm:cxn modelId="{B004595C-577B-FE4E-A6F4-AD32E5A00573}" type="presParOf" srcId="{2B744B62-226C-0144-9F93-338EABA6EB23}" destId="{BEDBAA61-EB37-0647-A435-09C8DBA441A0}" srcOrd="6" destOrd="0" presId="urn:microsoft.com/office/officeart/2005/8/layout/hList1"/>
    <dgm:cxn modelId="{243B95C7-0DED-514B-B524-8A967A6F043F}" type="presParOf" srcId="{BEDBAA61-EB37-0647-A435-09C8DBA441A0}" destId="{7C095FED-5758-764D-A652-DFC94D8FD753}" srcOrd="0" destOrd="0" presId="urn:microsoft.com/office/officeart/2005/8/layout/hList1"/>
    <dgm:cxn modelId="{8181C3AA-174E-9A4C-9030-D5B41712445A}" type="presParOf" srcId="{BEDBAA61-EB37-0647-A435-09C8DBA441A0}" destId="{E3D5053B-57B4-F84D-88AA-FC0A264341F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55B6EF-C1DB-5546-8D50-6B06EEAFFD42}" type="doc">
      <dgm:prSet loTypeId="urn:microsoft.com/office/officeart/2005/8/layout/cycle4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29FD01E-B019-3C4F-9F00-5A8F902613C3}">
      <dgm:prSet phldrT="[文本]" custT="1"/>
      <dgm:spPr/>
      <dgm:t>
        <a:bodyPr/>
        <a:lstStyle/>
        <a:p>
          <a:r>
            <a:rPr lang="zh-CN" altLang="en-US" sz="1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简化开发</a:t>
          </a:r>
        </a:p>
      </dgm:t>
    </dgm:pt>
    <dgm:pt modelId="{3A30B07F-80F9-9347-AFF4-05387B98EB6E}" cxnId="{B03D8DF0-CBAF-A94B-B583-B2B5BD25EDCB}" type="parTrans">
      <dgm:prSet/>
      <dgm:spPr/>
      <dgm:t>
        <a:bodyPr/>
        <a:lstStyle/>
        <a:p>
          <a:endParaRPr lang="zh-CN" altLang="en-US"/>
        </a:p>
      </dgm:t>
    </dgm:pt>
    <dgm:pt modelId="{6CCEBA6D-7777-D44F-99FD-7D760C7E84EA}" cxnId="{B03D8DF0-CBAF-A94B-B583-B2B5BD25EDCB}" type="sibTrans">
      <dgm:prSet/>
      <dgm:spPr/>
      <dgm:t>
        <a:bodyPr/>
        <a:lstStyle/>
        <a:p>
          <a:endParaRPr lang="zh-CN" altLang="en-US"/>
        </a:p>
      </dgm:t>
    </dgm:pt>
    <dgm:pt modelId="{E3B88316-EAD9-BE43-9B70-1EEE4BB5660D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方便使用，节约时间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8D11810-6B1C-0045-9179-4B8FF522DF1C}" cxnId="{5611AB04-34C3-804C-AD57-1ABE2048246E}" type="parTrans">
      <dgm:prSet/>
      <dgm:spPr/>
      <dgm:t>
        <a:bodyPr/>
        <a:lstStyle/>
        <a:p>
          <a:endParaRPr lang="zh-CN" altLang="en-US"/>
        </a:p>
      </dgm:t>
    </dgm:pt>
    <dgm:pt modelId="{DA403EB7-3FE6-414F-BCAE-E623F2244BE3}" cxnId="{5611AB04-34C3-804C-AD57-1ABE2048246E}" type="sibTrans">
      <dgm:prSet/>
      <dgm:spPr/>
      <dgm:t>
        <a:bodyPr/>
        <a:lstStyle/>
        <a:p>
          <a:endParaRPr lang="zh-CN" altLang="en-US"/>
        </a:p>
      </dgm:t>
    </dgm:pt>
    <dgm:pt modelId="{73014538-2B10-7F41-A814-225438D50EE8}">
      <dgm:prSet phldrT="[文本]" custT="1"/>
      <dgm:spPr/>
      <dgm:t>
        <a:bodyPr/>
        <a:lstStyle/>
        <a:p>
          <a:r>
            <a:rPr lang="zh-CN" altLang="en-US" sz="1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调用方便</a:t>
          </a:r>
          <a:endParaRPr lang="zh-CN" altLang="en-US" sz="1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5ED49A0-6853-A04C-9844-D972171C5F6C}" cxnId="{1D4244B7-BA4A-CC46-AA59-0D7398A9EB83}" type="parTrans">
      <dgm:prSet/>
      <dgm:spPr/>
      <dgm:t>
        <a:bodyPr/>
        <a:lstStyle/>
        <a:p>
          <a:endParaRPr lang="zh-CN" altLang="en-US"/>
        </a:p>
      </dgm:t>
    </dgm:pt>
    <dgm:pt modelId="{5CD9D838-26D4-E949-A071-CBCA31F06ECC}" cxnId="{1D4244B7-BA4A-CC46-AA59-0D7398A9EB83}" type="sibTrans">
      <dgm:prSet/>
      <dgm:spPr/>
      <dgm:t>
        <a:bodyPr/>
        <a:lstStyle/>
        <a:p>
          <a:endParaRPr lang="zh-CN" altLang="en-US"/>
        </a:p>
      </dgm:t>
    </dgm:pt>
    <dgm:pt modelId="{69FC9746-5494-9549-AC64-EB3D612A5939}">
      <dgm:prSet phldrT="[文本]" custT="1"/>
      <dgm:spPr/>
      <dgm:t>
        <a:bodyPr/>
        <a:lstStyle/>
        <a:p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r>
            <a:rPr lang="en-US" altLang="zh-CN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clients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D770F4-43CF-E949-9E1D-7F4F3EE71BA0}" cxnId="{2F2BDA2C-A1A2-B343-9E92-72C897157484}" type="parTrans">
      <dgm:prSet/>
      <dgm:spPr/>
      <dgm:t>
        <a:bodyPr/>
        <a:lstStyle/>
        <a:p>
          <a:endParaRPr lang="zh-CN" altLang="en-US"/>
        </a:p>
      </dgm:t>
    </dgm:pt>
    <dgm:pt modelId="{4FD45FE7-0626-0948-8D35-11CED64A3939}" cxnId="{2F2BDA2C-A1A2-B343-9E92-72C897157484}" type="sibTrans">
      <dgm:prSet/>
      <dgm:spPr/>
      <dgm:t>
        <a:bodyPr/>
        <a:lstStyle/>
        <a:p>
          <a:endParaRPr lang="zh-CN" altLang="en-US"/>
        </a:p>
      </dgm:t>
    </dgm:pt>
    <dgm:pt modelId="{33AA91DF-0A42-6A45-B167-A01D14D44096}">
      <dgm:prSet phldrT="[文本]" custT="1"/>
      <dgm:spPr/>
      <dgm:t>
        <a:bodyPr/>
        <a:lstStyle/>
        <a:p>
          <a:r>
            <a:rPr lang="zh-CN" altLang="en-US" sz="1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高性能</a:t>
          </a:r>
          <a:endParaRPr lang="zh-CN" altLang="en-US" sz="1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5B1D556-33FB-3946-9F5A-91FF632895E2}" cxnId="{0D1CB42B-11C4-7641-B22E-30A3103F6976}" type="parTrans">
      <dgm:prSet/>
      <dgm:spPr/>
      <dgm:t>
        <a:bodyPr/>
        <a:lstStyle/>
        <a:p>
          <a:endParaRPr lang="zh-CN" altLang="en-US"/>
        </a:p>
      </dgm:t>
    </dgm:pt>
    <dgm:pt modelId="{F65A2019-7870-DA41-A610-5AED996205A7}" cxnId="{0D1CB42B-11C4-7641-B22E-30A3103F6976}" type="sibTrans">
      <dgm:prSet/>
      <dgm:spPr/>
      <dgm:t>
        <a:bodyPr/>
        <a:lstStyle/>
        <a:p>
          <a:endParaRPr lang="zh-CN" altLang="en-US"/>
        </a:p>
      </dgm:t>
    </dgm:pt>
    <dgm:pt modelId="{7F127BBA-3DB3-AD41-8BD5-C14CAA3BB84C}">
      <dgm:prSet phldrT="[文本]"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41FBB26-73F8-DF4F-A0FB-656DD9576FE4}" cxnId="{E6FB1838-D9E1-C34E-A214-03E3BBE65DF7}" type="parTrans">
      <dgm:prSet/>
      <dgm:spPr/>
      <dgm:t>
        <a:bodyPr/>
        <a:lstStyle/>
        <a:p>
          <a:endParaRPr lang="zh-CN" altLang="en-US"/>
        </a:p>
      </dgm:t>
    </dgm:pt>
    <dgm:pt modelId="{3B5ED758-527B-B44F-BED5-332BDFCF0979}" cxnId="{E6FB1838-D9E1-C34E-A214-03E3BBE65DF7}" type="sibTrans">
      <dgm:prSet/>
      <dgm:spPr/>
      <dgm:t>
        <a:bodyPr/>
        <a:lstStyle/>
        <a:p>
          <a:endParaRPr lang="zh-CN" altLang="en-US"/>
        </a:p>
      </dgm:t>
    </dgm:pt>
    <dgm:pt modelId="{5B03659C-7439-E94A-8EDC-368DC76C4180}">
      <dgm:prSet phldrT="[文本]" custT="1"/>
      <dgm:spPr/>
      <dgm:t>
        <a:bodyPr/>
        <a:lstStyle/>
        <a:p>
          <a:r>
            <a:rPr lang="zh-CN" altLang="en-US" sz="1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可用性</a:t>
          </a:r>
          <a:endParaRPr lang="en-US" altLang="zh-CN" sz="1600" b="0" i="0" dirty="0" smtClean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  <a:p>
          <a:r>
            <a:rPr lang="zh-CN" altLang="en-US" sz="1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和安全</a:t>
          </a:r>
          <a:endParaRPr lang="zh-CN" altLang="en-US" sz="1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CCE57E5-C0BF-7741-91C7-E6EC0A126156}" cxnId="{33E13545-3A05-1C4C-9C7F-683A9C3C2EC4}" type="parTrans">
      <dgm:prSet/>
      <dgm:spPr/>
      <dgm:t>
        <a:bodyPr/>
        <a:lstStyle/>
        <a:p>
          <a:endParaRPr lang="zh-CN" altLang="en-US"/>
        </a:p>
      </dgm:t>
    </dgm:pt>
    <dgm:pt modelId="{01AF2951-E8D1-6C4C-8E4A-F9CE35DB0C9B}" cxnId="{33E13545-3A05-1C4C-9C7F-683A9C3C2EC4}" type="sibTrans">
      <dgm:prSet/>
      <dgm:spPr/>
      <dgm:t>
        <a:bodyPr/>
        <a:lstStyle/>
        <a:p>
          <a:endParaRPr lang="zh-CN" altLang="en-US"/>
        </a:p>
      </dgm:t>
    </dgm:pt>
    <dgm:pt modelId="{71838ED2-3E5C-704A-8473-4599DF9CC638}">
      <dgm:prSet phldrT="[文本]" custT="1"/>
      <dgm:spPr/>
      <dgm:t>
        <a:bodyPr/>
        <a:lstStyle/>
        <a:p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r>
            <a:rPr lang="en-US" altLang="zh-CN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metrics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1E5BDC2-EB77-9A47-9B63-3FA4394C132F}" cxnId="{8BE805C3-E601-8B45-A942-E7F2709E4A63}" type="parTrans">
      <dgm:prSet/>
      <dgm:spPr/>
      <dgm:t>
        <a:bodyPr/>
        <a:lstStyle/>
        <a:p>
          <a:endParaRPr lang="zh-CN" altLang="en-US"/>
        </a:p>
      </dgm:t>
    </dgm:pt>
    <dgm:pt modelId="{6CFCDDC9-9211-EB42-B777-1827D89F56CB}" cxnId="{8BE805C3-E601-8B45-A942-E7F2709E4A63}" type="sibTrans">
      <dgm:prSet/>
      <dgm:spPr/>
      <dgm:t>
        <a:bodyPr/>
        <a:lstStyle/>
        <a:p>
          <a:endParaRPr lang="zh-CN" altLang="en-US"/>
        </a:p>
      </dgm:t>
    </dgm:pt>
    <dgm:pt modelId="{D4411A83-5D2C-154F-9968-CC47381BB7CA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代码生成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2D187C8-FAEA-8745-803C-3B2CB4FC7647}" cxnId="{CF569A13-0E72-FA4C-BEBC-C034FA4A7B28}" type="parTrans">
      <dgm:prSet/>
      <dgm:spPr/>
      <dgm:t>
        <a:bodyPr/>
        <a:lstStyle/>
        <a:p>
          <a:endParaRPr lang="zh-CN" altLang="en-US"/>
        </a:p>
      </dgm:t>
    </dgm:pt>
    <dgm:pt modelId="{A9C2A0C9-E116-FF49-B3C0-AB630C415DB3}" cxnId="{CF569A13-0E72-FA4C-BEBC-C034FA4A7B28}" type="sibTrans">
      <dgm:prSet/>
      <dgm:spPr/>
      <dgm:t>
        <a:bodyPr/>
        <a:lstStyle/>
        <a:p>
          <a:endParaRPr lang="zh-CN" altLang="en-US"/>
        </a:p>
      </dgm:t>
    </dgm:pt>
    <dgm:pt modelId="{54C6BD51-99EE-6B46-8C88-5F844E0A4E13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迁移工具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59BCD4D-CA8F-7348-B1EC-18BA8937F7B7}" cxnId="{2FBFDE0C-F870-B54D-AA8D-7A03428DFEDC}" type="parTrans">
      <dgm:prSet/>
      <dgm:spPr/>
      <dgm:t>
        <a:bodyPr/>
        <a:lstStyle/>
        <a:p>
          <a:endParaRPr lang="zh-CN" altLang="en-US"/>
        </a:p>
      </dgm:t>
    </dgm:pt>
    <dgm:pt modelId="{C9130AF9-2DEC-454F-8B95-5F46A3CE45CB}" cxnId="{2FBFDE0C-F870-B54D-AA8D-7A03428DFEDC}" type="sibTrans">
      <dgm:prSet/>
      <dgm:spPr/>
      <dgm:t>
        <a:bodyPr/>
        <a:lstStyle/>
        <a:p>
          <a:endParaRPr lang="zh-CN" altLang="en-US"/>
        </a:p>
      </dgm:t>
    </dgm:pt>
    <dgm:pt modelId="{E6F7F9B8-FECC-6C46-8FD3-E72EE5EA02B6}">
      <dgm:prSet phldrT="[文本]" custT="1"/>
      <dgm:spPr/>
      <dgm:t>
        <a:bodyPr/>
        <a:lstStyle/>
        <a:p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r>
            <a:rPr lang="en-US" altLang="zh-CN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explorer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AED7C3C-6028-5145-85D5-17EC1CC4A5DB}" cxnId="{3A0B8302-32DA-CC41-83C4-A8A6A5E4F591}" type="parTrans">
      <dgm:prSet/>
      <dgm:spPr/>
      <dgm:t>
        <a:bodyPr/>
        <a:lstStyle/>
        <a:p>
          <a:endParaRPr lang="zh-CN" altLang="en-US"/>
        </a:p>
      </dgm:t>
    </dgm:pt>
    <dgm:pt modelId="{70EB079E-45AE-FE41-8F03-3D300A861B26}" cxnId="{3A0B8302-32DA-CC41-83C4-A8A6A5E4F591}" type="sibTrans">
      <dgm:prSet/>
      <dgm:spPr/>
      <dgm:t>
        <a:bodyPr/>
        <a:lstStyle/>
        <a:p>
          <a:endParaRPr lang="zh-CN" altLang="en-US"/>
        </a:p>
      </dgm:t>
    </dgm:pt>
    <dgm:pt modelId="{B44FBC9A-58C4-E443-BB5B-93713A80B9C1}">
      <dgm:prSet phldrT="[文本]" custT="1"/>
      <dgm:spPr/>
      <dgm:t>
        <a:bodyPr/>
        <a:lstStyle/>
        <a:p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文档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C04DCDB-84D9-9A4B-BF37-632356E27853}" cxnId="{0055C53C-D635-0B41-904E-5B36FE6C09AC}" type="parTrans">
      <dgm:prSet/>
      <dgm:spPr/>
      <dgm:t>
        <a:bodyPr/>
        <a:lstStyle/>
        <a:p>
          <a:endParaRPr lang="zh-CN" altLang="en-US"/>
        </a:p>
      </dgm:t>
    </dgm:pt>
    <dgm:pt modelId="{20E3FEAB-1C2F-F749-8C16-81EC3FD693BB}" cxnId="{0055C53C-D635-0B41-904E-5B36FE6C09AC}" type="sibTrans">
      <dgm:prSet/>
      <dgm:spPr/>
      <dgm:t>
        <a:bodyPr/>
        <a:lstStyle/>
        <a:p>
          <a:endParaRPr lang="zh-CN" altLang="en-US"/>
        </a:p>
      </dgm:t>
    </dgm:pt>
    <dgm:pt modelId="{BFF46FA4-3459-B94C-8422-67AC7B5D3254}">
      <dgm:prSet phldrT="[文本]" custT="1"/>
      <dgm:spPr/>
      <dgm:t>
        <a:bodyPr/>
        <a:lstStyle/>
        <a:p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柔性设计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DD081FF-E023-5741-96D1-54B46626204B}" cxnId="{B13E60C6-ACD2-A642-B5B3-FC3748DD9AB4}" type="parTrans">
      <dgm:prSet/>
      <dgm:spPr/>
      <dgm:t>
        <a:bodyPr/>
        <a:lstStyle/>
        <a:p>
          <a:endParaRPr lang="zh-CN" altLang="en-US"/>
        </a:p>
      </dgm:t>
    </dgm:pt>
    <dgm:pt modelId="{4FFE5991-814C-F141-BF0E-22884247CD2B}" cxnId="{B13E60C6-ACD2-A642-B5B3-FC3748DD9AB4}" type="sibTrans">
      <dgm:prSet/>
      <dgm:spPr/>
      <dgm:t>
        <a:bodyPr/>
        <a:lstStyle/>
        <a:p>
          <a:endParaRPr lang="zh-CN" altLang="en-US"/>
        </a:p>
      </dgm:t>
    </dgm:pt>
    <dgm:pt modelId="{63777F67-A67A-5B47-8DD3-B7A905C9FBF6}">
      <dgm:prSet phldrT="[文本]"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r>
            <a:rPr lang="en-US" altLang="zh-CN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Caching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FD940E2-4BF5-A243-A253-66FA3CA4041E}" cxnId="{567DD50C-E7F8-644E-9693-2DD43AFCBC37}" type="parTrans">
      <dgm:prSet/>
      <dgm:spPr/>
      <dgm:t>
        <a:bodyPr/>
        <a:lstStyle/>
        <a:p>
          <a:endParaRPr lang="zh-CN" altLang="en-US"/>
        </a:p>
      </dgm:t>
    </dgm:pt>
    <dgm:pt modelId="{9CF5765E-D45C-8C46-B513-69149DF45E3D}" cxnId="{567DD50C-E7F8-644E-9693-2DD43AFCBC37}" type="sibTrans">
      <dgm:prSet/>
      <dgm:spPr/>
      <dgm:t>
        <a:bodyPr/>
        <a:lstStyle/>
        <a:p>
          <a:endParaRPr lang="zh-CN" altLang="en-US"/>
        </a:p>
      </dgm:t>
    </dgm:pt>
    <dgm:pt modelId="{2F0291A3-515C-4D4B-8AD7-D07A3FCD1716}">
      <dgm:prSet phldrT="[文本]"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r>
            <a:rPr lang="en-US" altLang="zh-CN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Continuations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32B3491-167A-DB49-932A-90F105B3C2BD}" cxnId="{870E79DA-9EB4-4C4F-905B-554BC3B6EA16}" type="parTrans">
      <dgm:prSet/>
      <dgm:spPr/>
      <dgm:t>
        <a:bodyPr/>
        <a:lstStyle/>
        <a:p>
          <a:endParaRPr lang="zh-CN" altLang="en-US"/>
        </a:p>
      </dgm:t>
    </dgm:pt>
    <dgm:pt modelId="{89DE63A2-D41E-9F4E-A361-F0512100431B}" cxnId="{870E79DA-9EB4-4C4F-905B-554BC3B6EA16}" type="sibTrans">
      <dgm:prSet/>
      <dgm:spPr/>
      <dgm:t>
        <a:bodyPr/>
        <a:lstStyle/>
        <a:p>
          <a:endParaRPr lang="zh-CN" altLang="en-US"/>
        </a:p>
      </dgm:t>
    </dgm:pt>
    <dgm:pt modelId="{3F32212F-5FD7-B444-BE80-257AC01098EF}">
      <dgm:prSet phldrT="[文本]" custT="1"/>
      <dgm:spPr/>
      <dgm:t>
        <a:bodyPr/>
        <a:lstStyle/>
        <a:p>
          <a:pPr marL="57150" marR="0" lvl="1" indent="-57150" algn="l" defTabSz="4889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</a:pP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21C817D-6E97-E747-B507-B266660E2764}" cxnId="{91DEDAD8-B4FD-4046-992A-4F3069260F46}" type="parTrans">
      <dgm:prSet/>
      <dgm:spPr/>
      <dgm:t>
        <a:bodyPr/>
        <a:lstStyle/>
        <a:p>
          <a:endParaRPr lang="zh-CN" altLang="en-US"/>
        </a:p>
      </dgm:t>
    </dgm:pt>
    <dgm:pt modelId="{3C1129DD-6C2A-314D-82D6-ED397E898CE7}" cxnId="{91DEDAD8-B4FD-4046-992A-4F3069260F46}" type="sibTrans">
      <dgm:prSet/>
      <dgm:spPr/>
      <dgm:t>
        <a:bodyPr/>
        <a:lstStyle/>
        <a:p>
          <a:endParaRPr lang="zh-CN" altLang="en-US"/>
        </a:p>
      </dgm:t>
    </dgm:pt>
    <dgm:pt modelId="{42772C95-6E57-3643-8805-7F0EEDA85C23}">
      <dgm:prSet phldrT="[文本]" custT="1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多协议支持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5705521-987C-6C48-B1E6-995A4B05C503}" cxnId="{5A2AF68F-02D7-1B49-BBB9-2D155C517C0D}" type="parTrans">
      <dgm:prSet/>
      <dgm:spPr/>
      <dgm:t>
        <a:bodyPr/>
        <a:lstStyle/>
        <a:p>
          <a:endParaRPr lang="zh-CN" altLang="en-US"/>
        </a:p>
      </dgm:t>
    </dgm:pt>
    <dgm:pt modelId="{D386E7C2-449E-5A47-926F-2285747382E4}" cxnId="{5A2AF68F-02D7-1B49-BBB9-2D155C517C0D}" type="sibTrans">
      <dgm:prSet/>
      <dgm:spPr/>
      <dgm:t>
        <a:bodyPr/>
        <a:lstStyle/>
        <a:p>
          <a:endParaRPr lang="zh-CN" altLang="en-US"/>
        </a:p>
      </dgm:t>
    </dgm:pt>
    <dgm:pt modelId="{217D4986-4CB2-F242-B9C4-F549B5FABAC9}">
      <dgm:prSet phldrT="[文本]" custT="1"/>
      <dgm:spPr/>
      <dgm:t>
        <a:bodyPr/>
        <a:lstStyle/>
        <a:p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r>
            <a:rPr lang="en-US" altLang="zh-CN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throttling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657054C-5F21-2441-9496-A21034F5CA0A}" cxnId="{26BFE197-69BB-2B48-9F07-E53A8A217C88}" type="parTrans">
      <dgm:prSet/>
      <dgm:spPr/>
      <dgm:t>
        <a:bodyPr/>
        <a:lstStyle/>
        <a:p>
          <a:endParaRPr lang="zh-CN" altLang="en-US"/>
        </a:p>
      </dgm:t>
    </dgm:pt>
    <dgm:pt modelId="{C48F0A50-854B-1848-BB7A-69ED062E392C}" cxnId="{26BFE197-69BB-2B48-9F07-E53A8A217C88}" type="sibTrans">
      <dgm:prSet/>
      <dgm:spPr/>
      <dgm:t>
        <a:bodyPr/>
        <a:lstStyle/>
        <a:p>
          <a:endParaRPr lang="zh-CN" altLang="en-US"/>
        </a:p>
      </dgm:t>
    </dgm:pt>
    <dgm:pt modelId="{5AED1490-66BD-544F-AAA8-179B9C3C4EDC}">
      <dgm:prSet phldrT="[文本]" custT="1"/>
      <dgm:spPr/>
      <dgm:t>
        <a:bodyPr/>
        <a:lstStyle/>
        <a:p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r>
            <a:rPr lang="en-US" altLang="zh-CN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load</a:t>
          </a:r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r>
            <a:rPr lang="en-US" altLang="zh-CN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shedding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DBFB2CD-6229-E440-BBC8-179C23F546F0}" cxnId="{062B6873-75E4-F847-AC8F-5147F193E4BF}" type="parTrans">
      <dgm:prSet/>
      <dgm:spPr/>
      <dgm:t>
        <a:bodyPr/>
        <a:lstStyle/>
        <a:p>
          <a:endParaRPr lang="zh-CN" altLang="en-US"/>
        </a:p>
      </dgm:t>
    </dgm:pt>
    <dgm:pt modelId="{354B775F-52E8-3042-BB04-53C9E5A1AF8C}" cxnId="{062B6873-75E4-F847-AC8F-5147F193E4BF}" type="sibTrans">
      <dgm:prSet/>
      <dgm:spPr/>
      <dgm:t>
        <a:bodyPr/>
        <a:lstStyle/>
        <a:p>
          <a:endParaRPr lang="zh-CN" altLang="en-US"/>
        </a:p>
      </dgm:t>
    </dgm:pt>
    <dgm:pt modelId="{BC26C24F-4D8D-9D4D-92EB-901C8DBA4043}">
      <dgm:prSet phldrT="[文本]" custT="1"/>
      <dgm:spPr/>
      <dgm:t>
        <a:bodyPr/>
        <a:lstStyle/>
        <a:p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</a:t>
          </a:r>
          <a:r>
            <a:rPr lang="en-US" altLang="zh-CN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authentication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FDA71BB-F70F-4744-804E-3FDF3B4E20B8}" cxnId="{D22C71C3-2860-A94C-867C-9C6DBF2EBD2D}" type="parTrans">
      <dgm:prSet/>
      <dgm:spPr/>
      <dgm:t>
        <a:bodyPr/>
        <a:lstStyle/>
        <a:p>
          <a:endParaRPr lang="zh-CN" altLang="en-US"/>
        </a:p>
      </dgm:t>
    </dgm:pt>
    <dgm:pt modelId="{1E32F538-60ED-2649-BD6E-D13566B147CC}" cxnId="{D22C71C3-2860-A94C-867C-9C6DBF2EBD2D}" type="sibTrans">
      <dgm:prSet/>
      <dgm:spPr/>
      <dgm:t>
        <a:bodyPr/>
        <a:lstStyle/>
        <a:p>
          <a:endParaRPr lang="zh-CN" altLang="en-US"/>
        </a:p>
      </dgm:t>
    </dgm:pt>
    <dgm:pt modelId="{E5B3BDC3-5F4D-1743-8F8C-4336D77ABE24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方便测试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FEB712C-B21C-0644-90BC-65E0FD5B87F6}" cxnId="{4B94DE39-7512-A941-B7F1-56217946BBA2}" type="parTrans">
      <dgm:prSet/>
      <dgm:spPr/>
      <dgm:t>
        <a:bodyPr/>
        <a:lstStyle/>
        <a:p>
          <a:endParaRPr lang="zh-CN" altLang="en-US"/>
        </a:p>
      </dgm:t>
    </dgm:pt>
    <dgm:pt modelId="{0F159DE0-9264-0543-BB1F-D7619F96C55C}" cxnId="{4B94DE39-7512-A941-B7F1-56217946BBA2}" type="sibTrans">
      <dgm:prSet/>
      <dgm:spPr/>
      <dgm:t>
        <a:bodyPr/>
        <a:lstStyle/>
        <a:p>
          <a:endParaRPr lang="zh-CN" altLang="en-US"/>
        </a:p>
      </dgm:t>
    </dgm:pt>
    <dgm:pt modelId="{AB4255C8-23D6-8649-8C0C-ACBF7B2E37B2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易于运维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F8D5185-6230-C944-B7BD-1671CED80EA8}" cxnId="{A6EF7E2A-65D7-5349-BFCB-5AC552F8DF6F}" type="parTrans">
      <dgm:prSet/>
      <dgm:spPr/>
      <dgm:t>
        <a:bodyPr/>
        <a:lstStyle/>
        <a:p>
          <a:endParaRPr lang="zh-CN" altLang="en-US"/>
        </a:p>
      </dgm:t>
    </dgm:pt>
    <dgm:pt modelId="{583283CD-BD16-8B44-9025-1F33D1DD83FB}" cxnId="{A6EF7E2A-65D7-5349-BFCB-5AC552F8DF6F}" type="sibTrans">
      <dgm:prSet/>
      <dgm:spPr/>
      <dgm:t>
        <a:bodyPr/>
        <a:lstStyle/>
        <a:p>
          <a:endParaRPr lang="zh-CN" altLang="en-US"/>
        </a:p>
      </dgm:t>
    </dgm:pt>
    <dgm:pt modelId="{CF9559CC-325A-084B-9682-9A5E2F6C47A8}" type="pres">
      <dgm:prSet presAssocID="{2555B6EF-C1DB-5546-8D50-6B06EEAFFD4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55596F0-D233-2E45-890B-244B790010FE}" type="pres">
      <dgm:prSet presAssocID="{2555B6EF-C1DB-5546-8D50-6B06EEAFFD42}" presName="children" presStyleCnt="0"/>
      <dgm:spPr/>
    </dgm:pt>
    <dgm:pt modelId="{CE1B91F2-65F1-BC4B-AB72-92CD9FE63AD3}" type="pres">
      <dgm:prSet presAssocID="{2555B6EF-C1DB-5546-8D50-6B06EEAFFD42}" presName="child1group" presStyleCnt="0"/>
      <dgm:spPr/>
    </dgm:pt>
    <dgm:pt modelId="{335EDE6C-A4F7-4940-BD47-6757FC28C472}" type="pres">
      <dgm:prSet presAssocID="{2555B6EF-C1DB-5546-8D50-6B06EEAFFD42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04F34570-DFED-D44C-A448-3A30F2967364}" type="pres">
      <dgm:prSet presAssocID="{2555B6EF-C1DB-5546-8D50-6B06EEAFFD42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B05C78-997E-E24C-9C54-BA9F3B9BF003}" type="pres">
      <dgm:prSet presAssocID="{2555B6EF-C1DB-5546-8D50-6B06EEAFFD42}" presName="child2group" presStyleCnt="0"/>
      <dgm:spPr/>
    </dgm:pt>
    <dgm:pt modelId="{22531C1A-6E05-5343-959E-7FDA73711E35}" type="pres">
      <dgm:prSet presAssocID="{2555B6EF-C1DB-5546-8D50-6B06EEAFFD42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017D9F04-EBF6-A045-A553-A4A2DE3FE455}" type="pres">
      <dgm:prSet presAssocID="{2555B6EF-C1DB-5546-8D50-6B06EEAFFD42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83C934-680E-D045-9BE1-DFC26CA27540}" type="pres">
      <dgm:prSet presAssocID="{2555B6EF-C1DB-5546-8D50-6B06EEAFFD42}" presName="child3group" presStyleCnt="0"/>
      <dgm:spPr/>
    </dgm:pt>
    <dgm:pt modelId="{2A769CC8-0C6E-EE4E-945C-588CDFFB8AB9}" type="pres">
      <dgm:prSet presAssocID="{2555B6EF-C1DB-5546-8D50-6B06EEAFFD42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B716CB56-D119-F741-82E8-206B551C3CE4}" type="pres">
      <dgm:prSet presAssocID="{2555B6EF-C1DB-5546-8D50-6B06EEAFFD42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DA992D-7187-E744-90C8-82CA5B41E2F5}" type="pres">
      <dgm:prSet presAssocID="{2555B6EF-C1DB-5546-8D50-6B06EEAFFD42}" presName="child4group" presStyleCnt="0"/>
      <dgm:spPr/>
    </dgm:pt>
    <dgm:pt modelId="{85BCD811-7609-0842-96B8-D4CE73DB460D}" type="pres">
      <dgm:prSet presAssocID="{2555B6EF-C1DB-5546-8D50-6B06EEAFFD42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D867913C-A2AE-CA42-8991-0B77ADE67F01}" type="pres">
      <dgm:prSet presAssocID="{2555B6EF-C1DB-5546-8D50-6B06EEAFFD42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CD1DF8-7529-604B-9BA4-D8BD46674A02}" type="pres">
      <dgm:prSet presAssocID="{2555B6EF-C1DB-5546-8D50-6B06EEAFFD42}" presName="childPlaceholder" presStyleCnt="0"/>
      <dgm:spPr/>
    </dgm:pt>
    <dgm:pt modelId="{52F94D21-0444-E442-AB42-791CD3A861A5}" type="pres">
      <dgm:prSet presAssocID="{2555B6EF-C1DB-5546-8D50-6B06EEAFFD42}" presName="circle" presStyleCnt="0"/>
      <dgm:spPr/>
    </dgm:pt>
    <dgm:pt modelId="{D143A5A7-AB08-024A-9AF9-2B5CE1276D01}" type="pres">
      <dgm:prSet presAssocID="{2555B6EF-C1DB-5546-8D50-6B06EEAFFD42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AD4DB7-CC0C-1347-A94B-0AFDDE1A4AB5}" type="pres">
      <dgm:prSet presAssocID="{2555B6EF-C1DB-5546-8D50-6B06EEAFFD42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0388F6-4DED-2F44-827F-BC2FC1872732}" type="pres">
      <dgm:prSet presAssocID="{2555B6EF-C1DB-5546-8D50-6B06EEAFFD42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369E3E-ECBC-DD49-AE0F-6A05E0212DBA}" type="pres">
      <dgm:prSet presAssocID="{2555B6EF-C1DB-5546-8D50-6B06EEAFFD42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ABBB44-A127-1A47-8C19-68872C8A8D71}" type="pres">
      <dgm:prSet presAssocID="{2555B6EF-C1DB-5546-8D50-6B06EEAFFD42}" presName="quadrantPlaceholder" presStyleCnt="0"/>
      <dgm:spPr/>
    </dgm:pt>
    <dgm:pt modelId="{5B0F2140-B873-4741-92F5-95432B36FEC1}" type="pres">
      <dgm:prSet presAssocID="{2555B6EF-C1DB-5546-8D50-6B06EEAFFD42}" presName="center1" presStyleLbl="fgShp" presStyleIdx="0" presStyleCnt="2"/>
      <dgm:spPr/>
    </dgm:pt>
    <dgm:pt modelId="{3276D62A-8B21-744E-AEE5-2AE72FB05FB9}" type="pres">
      <dgm:prSet presAssocID="{2555B6EF-C1DB-5546-8D50-6B06EEAFFD42}" presName="center2" presStyleLbl="fgShp" presStyleIdx="1" presStyleCnt="2"/>
      <dgm:spPr/>
    </dgm:pt>
  </dgm:ptLst>
  <dgm:cxnLst>
    <dgm:cxn modelId="{EBE040AE-329E-9E4C-B667-34B9CB5304D2}" type="presOf" srcId="{AB4255C8-23D6-8649-8C0C-ACBF7B2E37B2}" destId="{04F34570-DFED-D44C-A448-3A30F2967364}" srcOrd="1" destOrd="4" presId="urn:microsoft.com/office/officeart/2005/8/layout/cycle4"/>
    <dgm:cxn modelId="{DFE25ED8-FF82-6D47-9058-29D17F0AAC60}" type="presOf" srcId="{5AED1490-66BD-544F-AAA8-179B9C3C4EDC}" destId="{85BCD811-7609-0842-96B8-D4CE73DB460D}" srcOrd="0" destOrd="2" presId="urn:microsoft.com/office/officeart/2005/8/layout/cycle4"/>
    <dgm:cxn modelId="{15741A41-5714-6149-A48D-DBF2B1BAD8C7}" type="presOf" srcId="{B44FBC9A-58C4-E443-BB5B-93713A80B9C1}" destId="{017D9F04-EBF6-A045-A553-A4A2DE3FE455}" srcOrd="1" destOrd="2" presId="urn:microsoft.com/office/officeart/2005/8/layout/cycle4"/>
    <dgm:cxn modelId="{B13E60C6-ACD2-A642-B5B3-FC3748DD9AB4}" srcId="{73014538-2B10-7F41-A814-225438D50EE8}" destId="{BFF46FA4-3459-B94C-8422-67AC7B5D3254}" srcOrd="3" destOrd="0" parTransId="{EDD081FF-E023-5741-96D1-54B46626204B}" sibTransId="{4FFE5991-814C-F141-BF0E-22884247CD2B}"/>
    <dgm:cxn modelId="{394C1BF1-F550-BA49-AFEA-7AD221EFAEC8}" type="presOf" srcId="{7F127BBA-3DB3-AD41-8BD5-C14CAA3BB84C}" destId="{B716CB56-D119-F741-82E8-206B551C3CE4}" srcOrd="1" destOrd="0" presId="urn:microsoft.com/office/officeart/2005/8/layout/cycle4"/>
    <dgm:cxn modelId="{A6EF7E2A-65D7-5349-BFCB-5AC552F8DF6F}" srcId="{129FD01E-B019-3C4F-9F00-5A8F902613C3}" destId="{AB4255C8-23D6-8649-8C0C-ACBF7B2E37B2}" srcOrd="4" destOrd="0" parTransId="{0F8D5185-6230-C944-B7BD-1671CED80EA8}" sibTransId="{583283CD-BD16-8B44-9025-1F33D1DD83FB}"/>
    <dgm:cxn modelId="{A5B39037-AF93-674C-8E7C-F99621A83953}" type="presOf" srcId="{2555B6EF-C1DB-5546-8D50-6B06EEAFFD42}" destId="{CF9559CC-325A-084B-9682-9A5E2F6C47A8}" srcOrd="0" destOrd="0" presId="urn:microsoft.com/office/officeart/2005/8/layout/cycle4"/>
    <dgm:cxn modelId="{D22C71C3-2860-A94C-867C-9C6DBF2EBD2D}" srcId="{5B03659C-7439-E94A-8EDC-368DC76C4180}" destId="{BC26C24F-4D8D-9D4D-92EB-901C8DBA4043}" srcOrd="3" destOrd="0" parTransId="{AFDA71BB-F70F-4744-804E-3FDF3B4E20B8}" sibTransId="{1E32F538-60ED-2649-BD6E-D13566B147CC}"/>
    <dgm:cxn modelId="{CF569A13-0E72-FA4C-BEBC-C034FA4A7B28}" srcId="{129FD01E-B019-3C4F-9F00-5A8F902613C3}" destId="{D4411A83-5D2C-154F-9968-CC47381BB7CA}" srcOrd="1" destOrd="0" parTransId="{E2D187C8-FAEA-8745-803C-3B2CB4FC7647}" sibTransId="{A9C2A0C9-E116-FF49-B3C0-AB630C415DB3}"/>
    <dgm:cxn modelId="{76FF5731-FF37-4347-ACCD-4053FB9004B6}" type="presOf" srcId="{BC26C24F-4D8D-9D4D-92EB-901C8DBA4043}" destId="{D867913C-A2AE-CA42-8991-0B77ADE67F01}" srcOrd="1" destOrd="3" presId="urn:microsoft.com/office/officeart/2005/8/layout/cycle4"/>
    <dgm:cxn modelId="{870E79DA-9EB4-4C4F-905B-554BC3B6EA16}" srcId="{33AA91DF-0A42-6A45-B167-A01D14D44096}" destId="{2F0291A3-515C-4D4B-8AD7-D07A3FCD1716}" srcOrd="3" destOrd="0" parTransId="{932B3491-167A-DB49-932A-90F105B3C2BD}" sibTransId="{89DE63A2-D41E-9F4E-A361-F0512100431B}"/>
    <dgm:cxn modelId="{3ADE91F4-1EAA-2B41-B56B-F03277C09BA1}" type="presOf" srcId="{73014538-2B10-7F41-A814-225438D50EE8}" destId="{5EAD4DB7-CC0C-1347-A94B-0AFDDE1A4AB5}" srcOrd="0" destOrd="0" presId="urn:microsoft.com/office/officeart/2005/8/layout/cycle4"/>
    <dgm:cxn modelId="{EA0EF11A-7D84-8A4D-970E-5510F1442B08}" type="presOf" srcId="{E6F7F9B8-FECC-6C46-8FD3-E72EE5EA02B6}" destId="{22531C1A-6E05-5343-959E-7FDA73711E35}" srcOrd="0" destOrd="1" presId="urn:microsoft.com/office/officeart/2005/8/layout/cycle4"/>
    <dgm:cxn modelId="{8BE805C3-E601-8B45-A942-E7F2709E4A63}" srcId="{5B03659C-7439-E94A-8EDC-368DC76C4180}" destId="{71838ED2-3E5C-704A-8473-4599DF9CC638}" srcOrd="0" destOrd="0" parTransId="{C1E5BDC2-EB77-9A47-9B63-3FA4394C132F}" sibTransId="{6CFCDDC9-9211-EB42-B777-1827D89F56CB}"/>
    <dgm:cxn modelId="{9A1F41B8-1985-C34A-913A-562FA1CD9708}" type="presOf" srcId="{42772C95-6E57-3643-8805-7F0EEDA85C23}" destId="{2A769CC8-0C6E-EE4E-945C-588CDFFB8AB9}" srcOrd="0" destOrd="1" presId="urn:microsoft.com/office/officeart/2005/8/layout/cycle4"/>
    <dgm:cxn modelId="{90D3181E-3522-D641-924F-847CE8EA6AB9}" type="presOf" srcId="{E3B88316-EAD9-BE43-9B70-1EEE4BB5660D}" destId="{335EDE6C-A4F7-4940-BD47-6757FC28C472}" srcOrd="0" destOrd="0" presId="urn:microsoft.com/office/officeart/2005/8/layout/cycle4"/>
    <dgm:cxn modelId="{CD902985-DE60-414D-8ADC-E68456D6628C}" type="presOf" srcId="{E3B88316-EAD9-BE43-9B70-1EEE4BB5660D}" destId="{04F34570-DFED-D44C-A448-3A30F2967364}" srcOrd="1" destOrd="0" presId="urn:microsoft.com/office/officeart/2005/8/layout/cycle4"/>
    <dgm:cxn modelId="{254074E7-FBAA-6E4B-9AF0-A0BD022B35CB}" type="presOf" srcId="{42772C95-6E57-3643-8805-7F0EEDA85C23}" destId="{B716CB56-D119-F741-82E8-206B551C3CE4}" srcOrd="1" destOrd="1" presId="urn:microsoft.com/office/officeart/2005/8/layout/cycle4"/>
    <dgm:cxn modelId="{783B9041-E33D-2E46-B79F-1DFA34D7767C}" type="presOf" srcId="{71838ED2-3E5C-704A-8473-4599DF9CC638}" destId="{D867913C-A2AE-CA42-8991-0B77ADE67F01}" srcOrd="1" destOrd="0" presId="urn:microsoft.com/office/officeart/2005/8/layout/cycle4"/>
    <dgm:cxn modelId="{7DBFCB68-F765-0448-97C8-1278AD465841}" type="presOf" srcId="{129FD01E-B019-3C4F-9F00-5A8F902613C3}" destId="{D143A5A7-AB08-024A-9AF9-2B5CE1276D01}" srcOrd="0" destOrd="0" presId="urn:microsoft.com/office/officeart/2005/8/layout/cycle4"/>
    <dgm:cxn modelId="{42C5D55E-9BDA-4C4C-ACF0-02B6EB07FA27}" type="presOf" srcId="{7F127BBA-3DB3-AD41-8BD5-C14CAA3BB84C}" destId="{2A769CC8-0C6E-EE4E-945C-588CDFFB8AB9}" srcOrd="0" destOrd="0" presId="urn:microsoft.com/office/officeart/2005/8/layout/cycle4"/>
    <dgm:cxn modelId="{2FBFDE0C-F870-B54D-AA8D-7A03428DFEDC}" srcId="{129FD01E-B019-3C4F-9F00-5A8F902613C3}" destId="{54C6BD51-99EE-6B46-8C88-5F844E0A4E13}" srcOrd="2" destOrd="0" parTransId="{559BCD4D-CA8F-7348-B1EC-18BA8937F7B7}" sibTransId="{C9130AF9-2DEC-454F-8B95-5F46A3CE45CB}"/>
    <dgm:cxn modelId="{0D1CB42B-11C4-7641-B22E-30A3103F6976}" srcId="{2555B6EF-C1DB-5546-8D50-6B06EEAFFD42}" destId="{33AA91DF-0A42-6A45-B167-A01D14D44096}" srcOrd="2" destOrd="0" parTransId="{65B1D556-33FB-3946-9F5A-91FF632895E2}" sibTransId="{F65A2019-7870-DA41-A610-5AED996205A7}"/>
    <dgm:cxn modelId="{D848B8A6-B730-D048-BA89-BD615429E810}" type="presOf" srcId="{63777F67-A67A-5B47-8DD3-B7A905C9FBF6}" destId="{B716CB56-D119-F741-82E8-206B551C3CE4}" srcOrd="1" destOrd="2" presId="urn:microsoft.com/office/officeart/2005/8/layout/cycle4"/>
    <dgm:cxn modelId="{55BA4F91-3653-1F40-8D0E-EB426B99BE2F}" type="presOf" srcId="{33AA91DF-0A42-6A45-B167-A01D14D44096}" destId="{8E0388F6-4DED-2F44-827F-BC2FC1872732}" srcOrd="0" destOrd="0" presId="urn:microsoft.com/office/officeart/2005/8/layout/cycle4"/>
    <dgm:cxn modelId="{114C4013-5D7C-5C42-8EB6-A61F2179E577}" type="presOf" srcId="{2F0291A3-515C-4D4B-8AD7-D07A3FCD1716}" destId="{2A769CC8-0C6E-EE4E-945C-588CDFFB8AB9}" srcOrd="0" destOrd="3" presId="urn:microsoft.com/office/officeart/2005/8/layout/cycle4"/>
    <dgm:cxn modelId="{B03D8DF0-CBAF-A94B-B583-B2B5BD25EDCB}" srcId="{2555B6EF-C1DB-5546-8D50-6B06EEAFFD42}" destId="{129FD01E-B019-3C4F-9F00-5A8F902613C3}" srcOrd="0" destOrd="0" parTransId="{3A30B07F-80F9-9347-AFF4-05387B98EB6E}" sibTransId="{6CCEBA6D-7777-D44F-99FD-7D760C7E84EA}"/>
    <dgm:cxn modelId="{5611AB04-34C3-804C-AD57-1ABE2048246E}" srcId="{129FD01E-B019-3C4F-9F00-5A8F902613C3}" destId="{E3B88316-EAD9-BE43-9B70-1EEE4BB5660D}" srcOrd="0" destOrd="0" parTransId="{18D11810-6B1C-0045-9179-4B8FF522DF1C}" sibTransId="{DA403EB7-3FE6-414F-BCAE-E623F2244BE3}"/>
    <dgm:cxn modelId="{5A2AF68F-02D7-1B49-BBB9-2D155C517C0D}" srcId="{33AA91DF-0A42-6A45-B167-A01D14D44096}" destId="{42772C95-6E57-3643-8805-7F0EEDA85C23}" srcOrd="1" destOrd="0" parTransId="{E5705521-987C-6C48-B1E6-995A4B05C503}" sibTransId="{D386E7C2-449E-5A47-926F-2285747382E4}"/>
    <dgm:cxn modelId="{6EDC3579-49ED-364D-B73C-E753D0ED3D55}" type="presOf" srcId="{D4411A83-5D2C-154F-9968-CC47381BB7CA}" destId="{04F34570-DFED-D44C-A448-3A30F2967364}" srcOrd="1" destOrd="1" presId="urn:microsoft.com/office/officeart/2005/8/layout/cycle4"/>
    <dgm:cxn modelId="{1D4244B7-BA4A-CC46-AA59-0D7398A9EB83}" srcId="{2555B6EF-C1DB-5546-8D50-6B06EEAFFD42}" destId="{73014538-2B10-7F41-A814-225438D50EE8}" srcOrd="1" destOrd="0" parTransId="{D5ED49A0-6853-A04C-9844-D972171C5F6C}" sibTransId="{5CD9D838-26D4-E949-A071-CBCA31F06ECC}"/>
    <dgm:cxn modelId="{4B94DE39-7512-A941-B7F1-56217946BBA2}" srcId="{129FD01E-B019-3C4F-9F00-5A8F902613C3}" destId="{E5B3BDC3-5F4D-1743-8F8C-4336D77ABE24}" srcOrd="3" destOrd="0" parTransId="{BFEB712C-B21C-0644-90BC-65E0FD5B87F6}" sibTransId="{0F159DE0-9264-0543-BB1F-D7619F96C55C}"/>
    <dgm:cxn modelId="{33E13545-3A05-1C4C-9C7F-683A9C3C2EC4}" srcId="{2555B6EF-C1DB-5546-8D50-6B06EEAFFD42}" destId="{5B03659C-7439-E94A-8EDC-368DC76C4180}" srcOrd="3" destOrd="0" parTransId="{CCCE57E5-C0BF-7741-91C7-E6EC0A126156}" sibTransId="{01AF2951-E8D1-6C4C-8E4A-F9CE35DB0C9B}"/>
    <dgm:cxn modelId="{58AC8160-04E0-BD48-BEF2-EEFFB67D4229}" type="presOf" srcId="{B44FBC9A-58C4-E443-BB5B-93713A80B9C1}" destId="{22531C1A-6E05-5343-959E-7FDA73711E35}" srcOrd="0" destOrd="2" presId="urn:microsoft.com/office/officeart/2005/8/layout/cycle4"/>
    <dgm:cxn modelId="{52BCBB49-316A-B24F-AC12-FB755D646391}" type="presOf" srcId="{69FC9746-5494-9549-AC64-EB3D612A5939}" destId="{22531C1A-6E05-5343-959E-7FDA73711E35}" srcOrd="0" destOrd="0" presId="urn:microsoft.com/office/officeart/2005/8/layout/cycle4"/>
    <dgm:cxn modelId="{4D8B8B9A-F320-B34B-ACCD-E11035479CBA}" type="presOf" srcId="{71838ED2-3E5C-704A-8473-4599DF9CC638}" destId="{85BCD811-7609-0842-96B8-D4CE73DB460D}" srcOrd="0" destOrd="0" presId="urn:microsoft.com/office/officeart/2005/8/layout/cycle4"/>
    <dgm:cxn modelId="{E34E5016-6907-8D42-B75E-85D4784CC140}" type="presOf" srcId="{BC26C24F-4D8D-9D4D-92EB-901C8DBA4043}" destId="{85BCD811-7609-0842-96B8-D4CE73DB460D}" srcOrd="0" destOrd="3" presId="urn:microsoft.com/office/officeart/2005/8/layout/cycle4"/>
    <dgm:cxn modelId="{4440A35D-56FF-AF42-B843-5C439F57382C}" type="presOf" srcId="{54C6BD51-99EE-6B46-8C88-5F844E0A4E13}" destId="{335EDE6C-A4F7-4940-BD47-6757FC28C472}" srcOrd="0" destOrd="2" presId="urn:microsoft.com/office/officeart/2005/8/layout/cycle4"/>
    <dgm:cxn modelId="{FB8D1B74-6816-5D45-93C7-30E61072EF05}" type="presOf" srcId="{3F32212F-5FD7-B444-BE80-257AC01098EF}" destId="{B716CB56-D119-F741-82E8-206B551C3CE4}" srcOrd="1" destOrd="4" presId="urn:microsoft.com/office/officeart/2005/8/layout/cycle4"/>
    <dgm:cxn modelId="{0132579F-7874-434E-9208-5A06A697D37D}" type="presOf" srcId="{D4411A83-5D2C-154F-9968-CC47381BB7CA}" destId="{335EDE6C-A4F7-4940-BD47-6757FC28C472}" srcOrd="0" destOrd="1" presId="urn:microsoft.com/office/officeart/2005/8/layout/cycle4"/>
    <dgm:cxn modelId="{53D673D2-732A-B343-9DCF-55B34CCF7081}" type="presOf" srcId="{217D4986-4CB2-F242-B9C4-F549B5FABAC9}" destId="{85BCD811-7609-0842-96B8-D4CE73DB460D}" srcOrd="0" destOrd="1" presId="urn:microsoft.com/office/officeart/2005/8/layout/cycle4"/>
    <dgm:cxn modelId="{D426B114-A10E-DA40-88F2-EDBBD33C95FB}" type="presOf" srcId="{63777F67-A67A-5B47-8DD3-B7A905C9FBF6}" destId="{2A769CC8-0C6E-EE4E-945C-588CDFFB8AB9}" srcOrd="0" destOrd="2" presId="urn:microsoft.com/office/officeart/2005/8/layout/cycle4"/>
    <dgm:cxn modelId="{7DCEBDB0-FE6F-7142-B990-56F9814BE113}" type="presOf" srcId="{5AED1490-66BD-544F-AAA8-179B9C3C4EDC}" destId="{D867913C-A2AE-CA42-8991-0B77ADE67F01}" srcOrd="1" destOrd="2" presId="urn:microsoft.com/office/officeart/2005/8/layout/cycle4"/>
    <dgm:cxn modelId="{75361FBB-B2FB-8B4C-9498-957B7C9E80C2}" type="presOf" srcId="{E5B3BDC3-5F4D-1743-8F8C-4336D77ABE24}" destId="{335EDE6C-A4F7-4940-BD47-6757FC28C472}" srcOrd="0" destOrd="3" presId="urn:microsoft.com/office/officeart/2005/8/layout/cycle4"/>
    <dgm:cxn modelId="{E6FB1838-D9E1-C34E-A214-03E3BBE65DF7}" srcId="{33AA91DF-0A42-6A45-B167-A01D14D44096}" destId="{7F127BBA-3DB3-AD41-8BD5-C14CAA3BB84C}" srcOrd="0" destOrd="0" parTransId="{941FBB26-73F8-DF4F-A0FB-656DD9576FE4}" sibTransId="{3B5ED758-527B-B44F-BED5-332BDFCF0979}"/>
    <dgm:cxn modelId="{062B6873-75E4-F847-AC8F-5147F193E4BF}" srcId="{5B03659C-7439-E94A-8EDC-368DC76C4180}" destId="{5AED1490-66BD-544F-AAA8-179B9C3C4EDC}" srcOrd="2" destOrd="0" parTransId="{EDBFB2CD-6229-E440-BBC8-179C23F546F0}" sibTransId="{354B775F-52E8-3042-BB04-53C9E5A1AF8C}"/>
    <dgm:cxn modelId="{257CA7EC-B2D0-F24B-B6C0-87BEB7DBBA9C}" type="presOf" srcId="{2F0291A3-515C-4D4B-8AD7-D07A3FCD1716}" destId="{B716CB56-D119-F741-82E8-206B551C3CE4}" srcOrd="1" destOrd="3" presId="urn:microsoft.com/office/officeart/2005/8/layout/cycle4"/>
    <dgm:cxn modelId="{EB2F76BA-0811-9C46-A826-4095A6095500}" type="presOf" srcId="{217D4986-4CB2-F242-B9C4-F549B5FABAC9}" destId="{D867913C-A2AE-CA42-8991-0B77ADE67F01}" srcOrd="1" destOrd="1" presId="urn:microsoft.com/office/officeart/2005/8/layout/cycle4"/>
    <dgm:cxn modelId="{782A3CC9-3826-3B45-B364-67456E01FE88}" type="presOf" srcId="{5B03659C-7439-E94A-8EDC-368DC76C4180}" destId="{89369E3E-ECBC-DD49-AE0F-6A05E0212DBA}" srcOrd="0" destOrd="0" presId="urn:microsoft.com/office/officeart/2005/8/layout/cycle4"/>
    <dgm:cxn modelId="{3A0B8302-32DA-CC41-83C4-A8A6A5E4F591}" srcId="{73014538-2B10-7F41-A814-225438D50EE8}" destId="{E6F7F9B8-FECC-6C46-8FD3-E72EE5EA02B6}" srcOrd="1" destOrd="0" parTransId="{CAED7C3C-6028-5145-85D5-17EC1CC4A5DB}" sibTransId="{70EB079E-45AE-FE41-8F03-3D300A861B26}"/>
    <dgm:cxn modelId="{0055C53C-D635-0B41-904E-5B36FE6C09AC}" srcId="{73014538-2B10-7F41-A814-225438D50EE8}" destId="{B44FBC9A-58C4-E443-BB5B-93713A80B9C1}" srcOrd="2" destOrd="0" parTransId="{BC04DCDB-84D9-9A4B-BF37-632356E27853}" sibTransId="{20E3FEAB-1C2F-F749-8C16-81EC3FD693BB}"/>
    <dgm:cxn modelId="{2F2BDA2C-A1A2-B343-9E92-72C897157484}" srcId="{73014538-2B10-7F41-A814-225438D50EE8}" destId="{69FC9746-5494-9549-AC64-EB3D612A5939}" srcOrd="0" destOrd="0" parTransId="{24D770F4-43CF-E949-9E1D-7F4F3EE71BA0}" sibTransId="{4FD45FE7-0626-0948-8D35-11CED64A3939}"/>
    <dgm:cxn modelId="{577F3A24-8CF3-694B-99CC-C211C4BC4FF2}" type="presOf" srcId="{BFF46FA4-3459-B94C-8422-67AC7B5D3254}" destId="{017D9F04-EBF6-A045-A553-A4A2DE3FE455}" srcOrd="1" destOrd="3" presId="urn:microsoft.com/office/officeart/2005/8/layout/cycle4"/>
    <dgm:cxn modelId="{AB2EB657-439C-5E42-A299-6386A100663C}" type="presOf" srcId="{AB4255C8-23D6-8649-8C0C-ACBF7B2E37B2}" destId="{335EDE6C-A4F7-4940-BD47-6757FC28C472}" srcOrd="0" destOrd="4" presId="urn:microsoft.com/office/officeart/2005/8/layout/cycle4"/>
    <dgm:cxn modelId="{49539DBC-92B2-CF4B-AF21-9810060906FE}" type="presOf" srcId="{E5B3BDC3-5F4D-1743-8F8C-4336D77ABE24}" destId="{04F34570-DFED-D44C-A448-3A30F2967364}" srcOrd="1" destOrd="3" presId="urn:microsoft.com/office/officeart/2005/8/layout/cycle4"/>
    <dgm:cxn modelId="{BF810B2A-AC3C-D440-A05E-D71DD6C08E35}" type="presOf" srcId="{BFF46FA4-3459-B94C-8422-67AC7B5D3254}" destId="{22531C1A-6E05-5343-959E-7FDA73711E35}" srcOrd="0" destOrd="3" presId="urn:microsoft.com/office/officeart/2005/8/layout/cycle4"/>
    <dgm:cxn modelId="{567DD50C-E7F8-644E-9693-2DD43AFCBC37}" srcId="{33AA91DF-0A42-6A45-B167-A01D14D44096}" destId="{63777F67-A67A-5B47-8DD3-B7A905C9FBF6}" srcOrd="2" destOrd="0" parTransId="{6FD940E2-4BF5-A243-A253-66FA3CA4041E}" sibTransId="{9CF5765E-D45C-8C46-B513-69149DF45E3D}"/>
    <dgm:cxn modelId="{9997216E-F334-894D-B18B-840280C935B1}" type="presOf" srcId="{3F32212F-5FD7-B444-BE80-257AC01098EF}" destId="{2A769CC8-0C6E-EE4E-945C-588CDFFB8AB9}" srcOrd="0" destOrd="4" presId="urn:microsoft.com/office/officeart/2005/8/layout/cycle4"/>
    <dgm:cxn modelId="{395B16CF-4F6D-4B4B-90A5-2D5C11E46B05}" type="presOf" srcId="{E6F7F9B8-FECC-6C46-8FD3-E72EE5EA02B6}" destId="{017D9F04-EBF6-A045-A553-A4A2DE3FE455}" srcOrd="1" destOrd="1" presId="urn:microsoft.com/office/officeart/2005/8/layout/cycle4"/>
    <dgm:cxn modelId="{92488E5E-41DA-0E4C-8005-8AA5011D2438}" type="presOf" srcId="{69FC9746-5494-9549-AC64-EB3D612A5939}" destId="{017D9F04-EBF6-A045-A553-A4A2DE3FE455}" srcOrd="1" destOrd="0" presId="urn:microsoft.com/office/officeart/2005/8/layout/cycle4"/>
    <dgm:cxn modelId="{91DEDAD8-B4FD-4046-992A-4F3069260F46}" srcId="{33AA91DF-0A42-6A45-B167-A01D14D44096}" destId="{3F32212F-5FD7-B444-BE80-257AC01098EF}" srcOrd="4" destOrd="0" parTransId="{A21C817D-6E97-E747-B507-B266660E2764}" sibTransId="{3C1129DD-6C2A-314D-82D6-ED397E898CE7}"/>
    <dgm:cxn modelId="{26BFE197-69BB-2B48-9F07-E53A8A217C88}" srcId="{5B03659C-7439-E94A-8EDC-368DC76C4180}" destId="{217D4986-4CB2-F242-B9C4-F549B5FABAC9}" srcOrd="1" destOrd="0" parTransId="{D657054C-5F21-2441-9496-A21034F5CA0A}" sibTransId="{C48F0A50-854B-1848-BB7A-69ED062E392C}"/>
    <dgm:cxn modelId="{CAA61D4C-144C-684C-A664-ADC0F6232004}" type="presOf" srcId="{54C6BD51-99EE-6B46-8C88-5F844E0A4E13}" destId="{04F34570-DFED-D44C-A448-3A30F2967364}" srcOrd="1" destOrd="2" presId="urn:microsoft.com/office/officeart/2005/8/layout/cycle4"/>
    <dgm:cxn modelId="{6CA7530A-5A24-0949-9032-810A9CB9C992}" type="presParOf" srcId="{CF9559CC-325A-084B-9682-9A5E2F6C47A8}" destId="{655596F0-D233-2E45-890B-244B790010FE}" srcOrd="0" destOrd="0" presId="urn:microsoft.com/office/officeart/2005/8/layout/cycle4"/>
    <dgm:cxn modelId="{B2114523-DB94-6D48-A9AB-80AAE3BF3CBF}" type="presParOf" srcId="{655596F0-D233-2E45-890B-244B790010FE}" destId="{CE1B91F2-65F1-BC4B-AB72-92CD9FE63AD3}" srcOrd="0" destOrd="0" presId="urn:microsoft.com/office/officeart/2005/8/layout/cycle4"/>
    <dgm:cxn modelId="{506F434F-8E21-2443-9199-B39AA978B012}" type="presParOf" srcId="{CE1B91F2-65F1-BC4B-AB72-92CD9FE63AD3}" destId="{335EDE6C-A4F7-4940-BD47-6757FC28C472}" srcOrd="0" destOrd="0" presId="urn:microsoft.com/office/officeart/2005/8/layout/cycle4"/>
    <dgm:cxn modelId="{9450EE27-DB69-E24F-81E8-93BE096CDD19}" type="presParOf" srcId="{CE1B91F2-65F1-BC4B-AB72-92CD9FE63AD3}" destId="{04F34570-DFED-D44C-A448-3A30F2967364}" srcOrd="1" destOrd="0" presId="urn:microsoft.com/office/officeart/2005/8/layout/cycle4"/>
    <dgm:cxn modelId="{DC2F9832-027C-6040-8E3F-54E00715BCAE}" type="presParOf" srcId="{655596F0-D233-2E45-890B-244B790010FE}" destId="{91B05C78-997E-E24C-9C54-BA9F3B9BF003}" srcOrd="1" destOrd="0" presId="urn:microsoft.com/office/officeart/2005/8/layout/cycle4"/>
    <dgm:cxn modelId="{D2863A3F-9050-684D-92D7-3FD7DE537614}" type="presParOf" srcId="{91B05C78-997E-E24C-9C54-BA9F3B9BF003}" destId="{22531C1A-6E05-5343-959E-7FDA73711E35}" srcOrd="0" destOrd="0" presId="urn:microsoft.com/office/officeart/2005/8/layout/cycle4"/>
    <dgm:cxn modelId="{5496CC33-4210-0441-AAC0-0BDE4B03F343}" type="presParOf" srcId="{91B05C78-997E-E24C-9C54-BA9F3B9BF003}" destId="{017D9F04-EBF6-A045-A553-A4A2DE3FE455}" srcOrd="1" destOrd="0" presId="urn:microsoft.com/office/officeart/2005/8/layout/cycle4"/>
    <dgm:cxn modelId="{60A5F001-3966-6248-86B9-FE0A202B5207}" type="presParOf" srcId="{655596F0-D233-2E45-890B-244B790010FE}" destId="{C583C934-680E-D045-9BE1-DFC26CA27540}" srcOrd="2" destOrd="0" presId="urn:microsoft.com/office/officeart/2005/8/layout/cycle4"/>
    <dgm:cxn modelId="{4779C7BD-C03C-3343-A8FD-DB691D2B239A}" type="presParOf" srcId="{C583C934-680E-D045-9BE1-DFC26CA27540}" destId="{2A769CC8-0C6E-EE4E-945C-588CDFFB8AB9}" srcOrd="0" destOrd="0" presId="urn:microsoft.com/office/officeart/2005/8/layout/cycle4"/>
    <dgm:cxn modelId="{604B66D8-051C-3440-8ADC-DBB72DFF767C}" type="presParOf" srcId="{C583C934-680E-D045-9BE1-DFC26CA27540}" destId="{B716CB56-D119-F741-82E8-206B551C3CE4}" srcOrd="1" destOrd="0" presId="urn:microsoft.com/office/officeart/2005/8/layout/cycle4"/>
    <dgm:cxn modelId="{9B6C1F92-2FB5-0242-AAA4-7591E45F58CA}" type="presParOf" srcId="{655596F0-D233-2E45-890B-244B790010FE}" destId="{83DA992D-7187-E744-90C8-82CA5B41E2F5}" srcOrd="3" destOrd="0" presId="urn:microsoft.com/office/officeart/2005/8/layout/cycle4"/>
    <dgm:cxn modelId="{3E395865-34FB-B042-8DC5-5596BEE79EEE}" type="presParOf" srcId="{83DA992D-7187-E744-90C8-82CA5B41E2F5}" destId="{85BCD811-7609-0842-96B8-D4CE73DB460D}" srcOrd="0" destOrd="0" presId="urn:microsoft.com/office/officeart/2005/8/layout/cycle4"/>
    <dgm:cxn modelId="{04BEBD43-CC69-064E-BA7A-FF2287AA6EB9}" type="presParOf" srcId="{83DA992D-7187-E744-90C8-82CA5B41E2F5}" destId="{D867913C-A2AE-CA42-8991-0B77ADE67F01}" srcOrd="1" destOrd="0" presId="urn:microsoft.com/office/officeart/2005/8/layout/cycle4"/>
    <dgm:cxn modelId="{6867678F-1A26-0A48-86F6-1E2173AE4AD6}" type="presParOf" srcId="{655596F0-D233-2E45-890B-244B790010FE}" destId="{53CD1DF8-7529-604B-9BA4-D8BD46674A02}" srcOrd="4" destOrd="0" presId="urn:microsoft.com/office/officeart/2005/8/layout/cycle4"/>
    <dgm:cxn modelId="{935B2529-6FDB-F94C-9C93-41FE05E2FD4C}" type="presParOf" srcId="{CF9559CC-325A-084B-9682-9A5E2F6C47A8}" destId="{52F94D21-0444-E442-AB42-791CD3A861A5}" srcOrd="1" destOrd="0" presId="urn:microsoft.com/office/officeart/2005/8/layout/cycle4"/>
    <dgm:cxn modelId="{B88ABC0A-AA2F-654F-B22E-DAF7ADDAD67F}" type="presParOf" srcId="{52F94D21-0444-E442-AB42-791CD3A861A5}" destId="{D143A5A7-AB08-024A-9AF9-2B5CE1276D01}" srcOrd="0" destOrd="0" presId="urn:microsoft.com/office/officeart/2005/8/layout/cycle4"/>
    <dgm:cxn modelId="{FC369A03-0BE8-B54A-8071-4B4B84FE20B9}" type="presParOf" srcId="{52F94D21-0444-E442-AB42-791CD3A861A5}" destId="{5EAD4DB7-CC0C-1347-A94B-0AFDDE1A4AB5}" srcOrd="1" destOrd="0" presId="urn:microsoft.com/office/officeart/2005/8/layout/cycle4"/>
    <dgm:cxn modelId="{E8B878A0-677B-0949-A389-EA8FFA33AF81}" type="presParOf" srcId="{52F94D21-0444-E442-AB42-791CD3A861A5}" destId="{8E0388F6-4DED-2F44-827F-BC2FC1872732}" srcOrd="2" destOrd="0" presId="urn:microsoft.com/office/officeart/2005/8/layout/cycle4"/>
    <dgm:cxn modelId="{321A8841-C5A2-E64E-9673-43FC229AB3B5}" type="presParOf" srcId="{52F94D21-0444-E442-AB42-791CD3A861A5}" destId="{89369E3E-ECBC-DD49-AE0F-6A05E0212DBA}" srcOrd="3" destOrd="0" presId="urn:microsoft.com/office/officeart/2005/8/layout/cycle4"/>
    <dgm:cxn modelId="{037F2C48-9051-C343-9610-19BD7B175A0D}" type="presParOf" srcId="{52F94D21-0444-E442-AB42-791CD3A861A5}" destId="{FBABBB44-A127-1A47-8C19-68872C8A8D71}" srcOrd="4" destOrd="0" presId="urn:microsoft.com/office/officeart/2005/8/layout/cycle4"/>
    <dgm:cxn modelId="{76D9A5E6-AA84-3340-A959-C2C34BE9C142}" type="presParOf" srcId="{CF9559CC-325A-084B-9682-9A5E2F6C47A8}" destId="{5B0F2140-B873-4741-92F5-95432B36FEC1}" srcOrd="2" destOrd="0" presId="urn:microsoft.com/office/officeart/2005/8/layout/cycle4"/>
    <dgm:cxn modelId="{6BCB31AD-3544-904D-82C4-39318EB76702}" type="presParOf" srcId="{CF9559CC-325A-084B-9682-9A5E2F6C47A8}" destId="{3276D62A-8B21-744E-AEE5-2AE72FB05FB9}" srcOrd="3" destOrd="0" presId="urn:microsoft.com/office/officeart/2005/8/layout/cycle4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D4DEEF-D662-0F4F-8547-7712B11A986D}" type="doc">
      <dgm:prSet loTypeId="urn:microsoft.com/office/officeart/2005/8/layout/venn1" loCatId="" qsTypeId="urn:microsoft.com/office/officeart/2005/8/quickstyle/simple4" qsCatId="simple" csTypeId="urn:microsoft.com/office/officeart/2005/8/colors/colorful4" csCatId="colorful" phldr="1"/>
      <dgm:spPr/>
    </dgm:pt>
    <dgm:pt modelId="{B458FC72-2BD0-D641-A1ED-3D4195F7DF23}">
      <dgm:prSet phldrT="[文本]" custT="1"/>
      <dgm:spPr/>
      <dgm:t>
        <a:bodyPr/>
        <a:lstStyle/>
        <a:p>
          <a:r>
            <a:rPr lang="zh-CN" altLang="en-US" sz="1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微服务</a:t>
          </a:r>
        </a:p>
        <a:p>
          <a:r>
            <a:rPr lang="en-US" altLang="zh-CN" sz="1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Architecture</a:t>
          </a:r>
          <a:endParaRPr lang="en-US" altLang="zh-CN" sz="1600" dirty="0" smtClean="0">
            <a:latin typeface="Damascus" charset="-78"/>
            <a:ea typeface="Damascus" charset="-78"/>
            <a:cs typeface="Damascus" charset="-78"/>
          </a:endParaRPr>
        </a:p>
      </dgm:t>
    </dgm:pt>
    <dgm:pt modelId="{746C521B-A25C-4C4C-8987-938023B24170}" cxnId="{841007FA-1A55-1D46-A94D-0AEAB7E6F196}" type="parTrans">
      <dgm:prSet/>
      <dgm:spPr/>
      <dgm:t>
        <a:bodyPr/>
        <a:lstStyle/>
        <a:p>
          <a:endParaRPr lang="zh-CN" altLang="en-US"/>
        </a:p>
      </dgm:t>
    </dgm:pt>
    <dgm:pt modelId="{6CFA2787-7855-9848-AD57-CC99DD9CB4FA}" cxnId="{841007FA-1A55-1D46-A94D-0AEAB7E6F196}" type="sibTrans">
      <dgm:prSet/>
      <dgm:spPr/>
      <dgm:t>
        <a:bodyPr/>
        <a:lstStyle/>
        <a:p>
          <a:endParaRPr lang="zh-CN" altLang="en-US"/>
        </a:p>
      </dgm:t>
    </dgm:pt>
    <dgm:pt modelId="{44911027-686D-3C4D-AFDD-2CEDA2F5536D}">
      <dgm:prSet phldrT="[文本]" custT="1"/>
      <dgm:spPr/>
      <dgm:t>
        <a:bodyPr/>
        <a:lstStyle/>
        <a:p>
          <a:r>
            <a:rPr lang="zh-CN" altLang="en-US" sz="1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自改进</a:t>
          </a:r>
        </a:p>
        <a:p>
          <a:r>
            <a:rPr lang="en-US" altLang="zh-CN" sz="1600" dirty="0" smtClean="0">
              <a:latin typeface="+mn-lt"/>
            </a:rPr>
            <a:t>Process</a:t>
          </a:r>
          <a:endParaRPr lang="zh-CN" altLang="en-US" sz="1600" dirty="0">
            <a:latin typeface="+mn-lt"/>
          </a:endParaRPr>
        </a:p>
      </dgm:t>
    </dgm:pt>
    <dgm:pt modelId="{7FE3FE57-54E4-8844-9D9E-047B4FCD6E16}" cxnId="{7196FB52-CDEF-B643-A350-013BD977220B}" type="parTrans">
      <dgm:prSet/>
      <dgm:spPr/>
      <dgm:t>
        <a:bodyPr/>
        <a:lstStyle/>
        <a:p>
          <a:endParaRPr lang="zh-CN" altLang="en-US"/>
        </a:p>
      </dgm:t>
    </dgm:pt>
    <dgm:pt modelId="{8115C0B9-D8A8-1942-BEE4-30D35787BBC4}" cxnId="{7196FB52-CDEF-B643-A350-013BD977220B}" type="sibTrans">
      <dgm:prSet/>
      <dgm:spPr/>
      <dgm:t>
        <a:bodyPr/>
        <a:lstStyle/>
        <a:p>
          <a:endParaRPr lang="zh-CN" altLang="en-US"/>
        </a:p>
      </dgm:t>
    </dgm:pt>
    <dgm:pt modelId="{12E1A71F-3806-624D-8E1C-851EB0CA78F6}">
      <dgm:prSet phldrT="[文本]" custT="1"/>
      <dgm:spPr/>
      <dgm:t>
        <a:bodyPr/>
        <a:lstStyle/>
        <a:p>
          <a:pPr algn="ctr"/>
          <a:r>
            <a:rPr lang="en-US" altLang="zh-CN" sz="1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DevOps (Culture)</a:t>
          </a:r>
          <a:endParaRPr lang="zh-CN" altLang="en-US" sz="1600" b="0" i="0" dirty="0" smtClean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  <a:p>
          <a:pPr algn="ctr"/>
          <a:r>
            <a:rPr lang="zh-CN" altLang="en-US" sz="1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团队     协作</a:t>
          </a:r>
          <a:r>
            <a:rPr lang="zh-CN" altLang="en-US" sz="1400" b="0" i="0" baseline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 </a:t>
          </a:r>
        </a:p>
        <a:p>
          <a:pPr algn="ctr"/>
          <a:r>
            <a:rPr lang="zh-CN" altLang="en-US" sz="1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自动化</a:t>
          </a:r>
          <a:r>
            <a:rPr lang="zh-CN" altLang="en-US" sz="1400" b="0" i="0" baseline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 </a:t>
          </a:r>
          <a:r>
            <a:rPr lang="zh-CN" altLang="en-US" sz="1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</a:t>
          </a:r>
          <a:r>
            <a:rPr lang="zh-CN" altLang="en-US" sz="1400" b="0" i="0" baseline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  </a:t>
          </a:r>
        </a:p>
        <a:p>
          <a:pPr algn="ctr"/>
          <a:r>
            <a:rPr lang="zh-CN" altLang="en-US" sz="1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可衡量</a:t>
          </a:r>
          <a:r>
            <a:rPr lang="zh-CN" altLang="en-US" sz="1400" b="0" i="0" baseline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 </a:t>
          </a:r>
          <a:r>
            <a:rPr lang="zh-CN" altLang="en-US" sz="1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分享</a:t>
          </a:r>
        </a:p>
        <a:p>
          <a:pPr algn="ctr"/>
          <a:endParaRPr lang="zh-CN" altLang="en-US" sz="1600" dirty="0" smtClean="0"/>
        </a:p>
      </dgm:t>
    </dgm:pt>
    <dgm:pt modelId="{9D29EB38-4D82-614A-9E0C-65D7823E8D5C}" cxnId="{ED9B1F2B-AC43-EE41-BABE-08A52088E0D2}" type="parTrans">
      <dgm:prSet/>
      <dgm:spPr/>
      <dgm:t>
        <a:bodyPr/>
        <a:lstStyle/>
        <a:p>
          <a:endParaRPr lang="zh-CN" altLang="en-US"/>
        </a:p>
      </dgm:t>
    </dgm:pt>
    <dgm:pt modelId="{CBE80263-EDA9-BC42-993C-F05BD915B89E}" cxnId="{ED9B1F2B-AC43-EE41-BABE-08A52088E0D2}" type="sibTrans">
      <dgm:prSet/>
      <dgm:spPr/>
      <dgm:t>
        <a:bodyPr/>
        <a:lstStyle/>
        <a:p>
          <a:endParaRPr lang="zh-CN" altLang="en-US"/>
        </a:p>
      </dgm:t>
    </dgm:pt>
    <dgm:pt modelId="{23E87370-70EB-0D43-998C-B59AC0A441D7}" type="pres">
      <dgm:prSet presAssocID="{78D4DEEF-D662-0F4F-8547-7712B11A986D}" presName="compositeShape" presStyleCnt="0">
        <dgm:presLayoutVars>
          <dgm:chMax val="7"/>
          <dgm:dir/>
          <dgm:resizeHandles val="exact"/>
        </dgm:presLayoutVars>
      </dgm:prSet>
      <dgm:spPr/>
    </dgm:pt>
    <dgm:pt modelId="{D791705E-6118-5449-81AC-432147C5AB71}" type="pres">
      <dgm:prSet presAssocID="{B458FC72-2BD0-D641-A1ED-3D4195F7DF23}" presName="circ1" presStyleLbl="vennNode1" presStyleIdx="0" presStyleCnt="3"/>
      <dgm:spPr/>
      <dgm:t>
        <a:bodyPr/>
        <a:lstStyle/>
        <a:p>
          <a:endParaRPr lang="zh-CN" altLang="en-US"/>
        </a:p>
      </dgm:t>
    </dgm:pt>
    <dgm:pt modelId="{C8CDC7D0-9325-CB42-BC91-D1E5B5AB000A}" type="pres">
      <dgm:prSet presAssocID="{B458FC72-2BD0-D641-A1ED-3D4195F7DF2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FC12EF-DD54-5149-BC9E-70F67FDEEB1F}" type="pres">
      <dgm:prSet presAssocID="{44911027-686D-3C4D-AFDD-2CEDA2F5536D}" presName="circ2" presStyleLbl="vennNode1" presStyleIdx="1" presStyleCnt="3"/>
      <dgm:spPr/>
      <dgm:t>
        <a:bodyPr/>
        <a:lstStyle/>
        <a:p>
          <a:endParaRPr lang="zh-CN" altLang="en-US"/>
        </a:p>
      </dgm:t>
    </dgm:pt>
    <dgm:pt modelId="{41C21A50-A908-CB40-95E9-47C7EB8880E8}" type="pres">
      <dgm:prSet presAssocID="{44911027-686D-3C4D-AFDD-2CEDA2F5536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AA2B3F-364F-FC46-8115-449C3C68FA21}" type="pres">
      <dgm:prSet presAssocID="{12E1A71F-3806-624D-8E1C-851EB0CA78F6}" presName="circ3" presStyleLbl="vennNode1" presStyleIdx="2" presStyleCnt="3"/>
      <dgm:spPr/>
      <dgm:t>
        <a:bodyPr/>
        <a:lstStyle/>
        <a:p>
          <a:endParaRPr lang="zh-CN" altLang="en-US"/>
        </a:p>
      </dgm:t>
    </dgm:pt>
    <dgm:pt modelId="{F9D19C94-EAB8-2842-A0BA-0490FF2B96C0}" type="pres">
      <dgm:prSet presAssocID="{12E1A71F-3806-624D-8E1C-851EB0CA78F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9B799A-A0D5-6C44-BDE2-C426BD888B1E}" type="presOf" srcId="{B458FC72-2BD0-D641-A1ED-3D4195F7DF23}" destId="{D791705E-6118-5449-81AC-432147C5AB71}" srcOrd="0" destOrd="0" presId="urn:microsoft.com/office/officeart/2005/8/layout/venn1"/>
    <dgm:cxn modelId="{29D05749-F127-144D-8F49-3E0A978DC8C1}" type="presOf" srcId="{78D4DEEF-D662-0F4F-8547-7712B11A986D}" destId="{23E87370-70EB-0D43-998C-B59AC0A441D7}" srcOrd="0" destOrd="0" presId="urn:microsoft.com/office/officeart/2005/8/layout/venn1"/>
    <dgm:cxn modelId="{ED9B1F2B-AC43-EE41-BABE-08A52088E0D2}" srcId="{78D4DEEF-D662-0F4F-8547-7712B11A986D}" destId="{12E1A71F-3806-624D-8E1C-851EB0CA78F6}" srcOrd="2" destOrd="0" parTransId="{9D29EB38-4D82-614A-9E0C-65D7823E8D5C}" sibTransId="{CBE80263-EDA9-BC42-993C-F05BD915B89E}"/>
    <dgm:cxn modelId="{841007FA-1A55-1D46-A94D-0AEAB7E6F196}" srcId="{78D4DEEF-D662-0F4F-8547-7712B11A986D}" destId="{B458FC72-2BD0-D641-A1ED-3D4195F7DF23}" srcOrd="0" destOrd="0" parTransId="{746C521B-A25C-4C4C-8987-938023B24170}" sibTransId="{6CFA2787-7855-9848-AD57-CC99DD9CB4FA}"/>
    <dgm:cxn modelId="{A20D503D-7FFC-6842-816F-BE07ABD5C6C4}" type="presOf" srcId="{12E1A71F-3806-624D-8E1C-851EB0CA78F6}" destId="{46AA2B3F-364F-FC46-8115-449C3C68FA21}" srcOrd="0" destOrd="0" presId="urn:microsoft.com/office/officeart/2005/8/layout/venn1"/>
    <dgm:cxn modelId="{6BD4D6DF-9C7C-AE41-9B9D-496D6F92815C}" type="presOf" srcId="{B458FC72-2BD0-D641-A1ED-3D4195F7DF23}" destId="{C8CDC7D0-9325-CB42-BC91-D1E5B5AB000A}" srcOrd="1" destOrd="0" presId="urn:microsoft.com/office/officeart/2005/8/layout/venn1"/>
    <dgm:cxn modelId="{CF8659BD-6029-F245-8FE8-DD4BC1665A89}" type="presOf" srcId="{44911027-686D-3C4D-AFDD-2CEDA2F5536D}" destId="{41C21A50-A908-CB40-95E9-47C7EB8880E8}" srcOrd="1" destOrd="0" presId="urn:microsoft.com/office/officeart/2005/8/layout/venn1"/>
    <dgm:cxn modelId="{B19CD1AD-0DEA-8846-B3D2-FA2E6CDFA910}" type="presOf" srcId="{44911027-686D-3C4D-AFDD-2CEDA2F5536D}" destId="{42FC12EF-DD54-5149-BC9E-70F67FDEEB1F}" srcOrd="0" destOrd="0" presId="urn:microsoft.com/office/officeart/2005/8/layout/venn1"/>
    <dgm:cxn modelId="{3A2EB2DB-C46D-5C41-A361-C416D574D2DB}" type="presOf" srcId="{12E1A71F-3806-624D-8E1C-851EB0CA78F6}" destId="{F9D19C94-EAB8-2842-A0BA-0490FF2B96C0}" srcOrd="1" destOrd="0" presId="urn:microsoft.com/office/officeart/2005/8/layout/venn1"/>
    <dgm:cxn modelId="{7196FB52-CDEF-B643-A350-013BD977220B}" srcId="{78D4DEEF-D662-0F4F-8547-7712B11A986D}" destId="{44911027-686D-3C4D-AFDD-2CEDA2F5536D}" srcOrd="1" destOrd="0" parTransId="{7FE3FE57-54E4-8844-9D9E-047B4FCD6E16}" sibTransId="{8115C0B9-D8A8-1942-BEE4-30D35787BBC4}"/>
    <dgm:cxn modelId="{B4BB1FC6-AC1C-444A-BB6A-393FCBF246C3}" type="presParOf" srcId="{23E87370-70EB-0D43-998C-B59AC0A441D7}" destId="{D791705E-6118-5449-81AC-432147C5AB71}" srcOrd="0" destOrd="0" presId="urn:microsoft.com/office/officeart/2005/8/layout/venn1"/>
    <dgm:cxn modelId="{0BBD4D76-2C7B-3449-8DB6-E25A5A0A92F5}" type="presParOf" srcId="{23E87370-70EB-0D43-998C-B59AC0A441D7}" destId="{C8CDC7D0-9325-CB42-BC91-D1E5B5AB000A}" srcOrd="1" destOrd="0" presId="urn:microsoft.com/office/officeart/2005/8/layout/venn1"/>
    <dgm:cxn modelId="{93711CD4-3061-8644-A46E-C2D21A9AE88C}" type="presParOf" srcId="{23E87370-70EB-0D43-998C-B59AC0A441D7}" destId="{42FC12EF-DD54-5149-BC9E-70F67FDEEB1F}" srcOrd="2" destOrd="0" presId="urn:microsoft.com/office/officeart/2005/8/layout/venn1"/>
    <dgm:cxn modelId="{0012F786-C65A-FF4A-B4EA-3873C5F98CE6}" type="presParOf" srcId="{23E87370-70EB-0D43-998C-B59AC0A441D7}" destId="{41C21A50-A908-CB40-95E9-47C7EB8880E8}" srcOrd="3" destOrd="0" presId="urn:microsoft.com/office/officeart/2005/8/layout/venn1"/>
    <dgm:cxn modelId="{891BA020-4C10-2245-B5CD-EA16B9FCEA78}" type="presParOf" srcId="{23E87370-70EB-0D43-998C-B59AC0A441D7}" destId="{46AA2B3F-364F-FC46-8115-449C3C68FA21}" srcOrd="4" destOrd="0" presId="urn:microsoft.com/office/officeart/2005/8/layout/venn1"/>
    <dgm:cxn modelId="{A37BD341-0262-8243-98F7-BF26B785C6F9}" type="presParOf" srcId="{23E87370-70EB-0D43-998C-B59AC0A441D7}" destId="{F9D19C94-EAB8-2842-A0BA-0490FF2B96C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1F3517-24B4-F742-BF9D-3E35EE9FD7AB}" type="doc">
      <dgm:prSet loTypeId="urn:microsoft.com/office/officeart/2005/8/layout/vList5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1518A4F-78D5-3141-93F0-F23A77C5DFEE}">
      <dgm:prSet phldrT="[文本]" custT="1"/>
      <dgm:spPr/>
      <dgm:t>
        <a:bodyPr/>
        <a:lstStyle/>
        <a:p>
          <a:pPr algn="ctr"/>
          <a:r>
            <a:rPr lang="zh-CN" altLang="en-US" sz="1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魔数</a:t>
          </a:r>
          <a:endParaRPr lang="zh-CN" altLang="en-US" sz="12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CF9A50A-9449-E649-88EE-A18BAEEF6CCC}" cxnId="{1CF2B291-4789-8E4A-8643-976B693FA99E}" type="par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12A3F5B-CBB4-B44D-8879-64D66FDD9ADA}" cxnId="{1CF2B291-4789-8E4A-8643-976B693FA99E}" type="sib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467740-4481-1543-8BFD-48E428CDF9DB}">
      <dgm:prSet phldrT="[文本]" custT="1"/>
      <dgm:spPr/>
      <dgm:t>
        <a:bodyPr/>
        <a:lstStyle/>
        <a:p>
          <a:r>
            <a:rPr kumimoji="1"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团队</a:t>
          </a:r>
          <a:r>
            <a:rPr kumimoji="1"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成员以</a:t>
          </a:r>
          <a:r>
            <a:rPr kumimoji="1" lang="en-US" altLang="zh-CN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7+/-2</a:t>
          </a:r>
          <a:r>
            <a:rPr kumimoji="1"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人为最佳，团队成员水平相当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A1772D7-2EA2-6641-BCA8-D390BD29734E}" cxnId="{D7E87680-316F-FC40-BFB5-F4998B9B59D6}" type="par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295E773-A7B1-054B-8622-89A6DFD202CF}" cxnId="{D7E87680-316F-FC40-BFB5-F4998B9B59D6}" type="sib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2D9A7D0-F0ED-274E-AC4A-F45883904303}">
      <dgm:prSet phldrT="[文本]" custT="1"/>
      <dgm:spPr/>
      <dgm:t>
        <a:bodyPr/>
        <a:lstStyle/>
        <a:p>
          <a:pPr algn="ctr"/>
          <a:r>
            <a:rPr lang="zh-CN" altLang="en-US" sz="1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干杯规则</a:t>
          </a:r>
          <a:endParaRPr lang="zh-CN" altLang="en-US" sz="12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496924D-45F3-EF41-B424-33D8969774D7}" cxnId="{785D0ECE-BBAE-8D43-85D3-41F207A622FF}" type="par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3E411BD-DC6E-4E44-A3D3-AC651622F747}" cxnId="{785D0ECE-BBAE-8D43-85D3-41F207A622FF}" type="sib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6520C8D-3CF4-9F4B-A8E0-2A2C27C3D60C}">
      <dgm:prSet phldrT="[文本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团队</a:t>
          </a:r>
          <a:r>
            <a:rPr kumimoji="1"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成员能够近距离的沟通，增进彼此的了解</a:t>
          </a:r>
          <a:endParaRPr kumimoji="1"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BF92E19-A24F-DF44-9E3E-F0DC8FC44037}" cxnId="{8395274D-6942-4647-B890-9460604B61D3}" type="par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E44557-7EDC-4844-8ED4-F4699E9F08D8}" cxnId="{8395274D-6942-4647-B890-9460604B61D3}" type="sib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045C668-1E7B-6A4C-B244-6D53C154B8CA}">
      <dgm:prSet phldrT="[文本]" custT="1"/>
      <dgm:spPr/>
      <dgm:t>
        <a:bodyPr/>
        <a:lstStyle/>
        <a:p>
          <a:pPr algn="ctr"/>
          <a:r>
            <a:rPr kumimoji="1" lang="zh-CN" altLang="en-US" sz="1200" dirty="0" smtClean="0">
              <a:latin typeface="Heiti SC Light" charset="-122"/>
              <a:ea typeface="Heiti SC Light" charset="-122"/>
              <a:cs typeface="Heiti SC Light" charset="-122"/>
            </a:rPr>
            <a:t>团队信息</a:t>
          </a:r>
        </a:p>
        <a:p>
          <a:pPr algn="ctr"/>
          <a:r>
            <a:rPr kumimoji="1" lang="zh-CN" altLang="en-US" sz="1200" dirty="0" smtClean="0">
              <a:latin typeface="Heiti SC Light" charset="-122"/>
              <a:ea typeface="Heiti SC Light" charset="-122"/>
              <a:cs typeface="Heiti SC Light" charset="-122"/>
            </a:rPr>
            <a:t>透明化</a:t>
          </a:r>
          <a:endParaRPr lang="zh-CN" altLang="en-US" sz="12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168D8CE-6F60-4B42-AF51-873B67682CD1}" cxnId="{46F4207D-FF9F-D145-862A-37334A6C8FB5}" type="par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6C92C1A-03C3-9142-9080-AC8CD1A51BB1}" cxnId="{46F4207D-FF9F-D145-862A-37334A6C8FB5}" type="sib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F47C010-E736-894F-8C01-82BEECC2463C}">
      <dgm:prSet phldrT="[文本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团队</a:t>
          </a:r>
          <a:r>
            <a:rPr kumimoji="1"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成员能够非常清楚的了解团队的目标以及其他团队成员的工作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A38399C-4498-8B41-8AE4-03A4EE8195EA}" cxnId="{62C09A00-A2C6-2747-B9F2-B488419B5A19}" type="par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623F1D5-EC1C-0A42-AF0C-2CE45EE82E98}" cxnId="{62C09A00-A2C6-2747-B9F2-B488419B5A19}" type="sib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1BDAD7D-4199-D240-8DE6-B9070B40DA97}">
      <dgm:prSet phldrT="[文本]" custT="1"/>
      <dgm:spPr/>
      <dgm:t>
        <a:bodyPr/>
        <a:lstStyle/>
        <a:p>
          <a:r>
            <a:rPr kumimoji="1"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保持</a:t>
          </a:r>
          <a:r>
            <a:rPr kumimoji="1" lang="zh-CN" altLang="en-US" sz="11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团队规模在个位数，如果超过，拆分团队</a:t>
          </a:r>
          <a:endParaRPr lang="zh-CN" altLang="en-US" sz="11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F510697-3E62-3B48-9B95-BE2079975F4A}" cxnId="{F01A8EA0-5D0F-7648-8EFE-C38198BEF118}" type="par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50F79EB-BD44-0142-84DD-EA44A47BE200}" cxnId="{F01A8EA0-5D0F-7648-8EFE-C38198BEF118}" type="sibTrans">
      <dgm:prSet/>
      <dgm:spPr/>
      <dgm:t>
        <a:bodyPr/>
        <a:lstStyle/>
        <a:p>
          <a:endParaRPr lang="zh-CN" altLang="en-US" sz="1200" b="0" i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9F917A7-261B-2843-A510-50C549F6265A}">
      <dgm:prSet phldrT="[文本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zh-CN" altLang="en-US" sz="1200" dirty="0" smtClean="0">
              <a:latin typeface="Heiti SC Light" charset="-122"/>
              <a:ea typeface="Heiti SC Light" charset="-122"/>
              <a:cs typeface="Heiti SC Light" charset="-122"/>
            </a:rPr>
            <a:t>去中心化</a:t>
          </a:r>
          <a:endParaRPr lang="zh-CN" altLang="en-US" sz="12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2615407-7B75-1745-AF66-F5724797E7BF}" cxnId="{C8D22E25-9884-6147-BE8E-C16948851F16}" type="parTrans">
      <dgm:prSet/>
      <dgm:spPr/>
      <dgm:t>
        <a:bodyPr/>
        <a:lstStyle/>
        <a:p>
          <a:endParaRPr lang="zh-CN" altLang="en-US" sz="1200"/>
        </a:p>
      </dgm:t>
    </dgm:pt>
    <dgm:pt modelId="{ED559D2B-12C7-E040-AA56-F73F2280C36E}" cxnId="{C8D22E25-9884-6147-BE8E-C16948851F16}" type="sibTrans">
      <dgm:prSet/>
      <dgm:spPr/>
      <dgm:t>
        <a:bodyPr/>
        <a:lstStyle/>
        <a:p>
          <a:endParaRPr lang="zh-CN" altLang="en-US" sz="1200"/>
        </a:p>
      </dgm:t>
    </dgm:pt>
    <dgm:pt modelId="{DC3E3F95-CA99-824D-8210-DD50EBE61CF7}">
      <dgm:prSet custT="1"/>
      <dgm:spPr/>
      <dgm:t>
        <a:bodyPr/>
        <a:lstStyle/>
        <a:p>
          <a:pPr algn="l"/>
          <a:r>
            <a:rPr kumimoji="1" lang="zh-CN" altLang="en-US" sz="11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鼓励</a:t>
          </a:r>
          <a:r>
            <a:rPr kumimoji="1" lang="zh-CN" altLang="en-US" sz="11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创新和自治，团队自己决定使用的技术，鼓励团队间的技术竞争</a:t>
          </a:r>
          <a:endParaRPr lang="zh-CN" altLang="en-US" sz="11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CE25CD-446C-F746-AA22-EDAFA2113B0D}" cxnId="{13147A3B-B171-C748-9654-3C964383BAC6}" type="parTrans">
      <dgm:prSet/>
      <dgm:spPr/>
      <dgm:t>
        <a:bodyPr/>
        <a:lstStyle/>
        <a:p>
          <a:endParaRPr lang="zh-CN" altLang="en-US" sz="1200"/>
        </a:p>
      </dgm:t>
    </dgm:pt>
    <dgm:pt modelId="{5DC9B70D-CF5D-A345-8CFA-097A3C37A4F9}" cxnId="{13147A3B-B171-C748-9654-3C964383BAC6}" type="sibTrans">
      <dgm:prSet/>
      <dgm:spPr/>
      <dgm:t>
        <a:bodyPr/>
        <a:lstStyle/>
        <a:p>
          <a:endParaRPr lang="zh-CN" altLang="en-US" sz="1200"/>
        </a:p>
      </dgm:t>
    </dgm:pt>
    <dgm:pt modelId="{2F337052-38B8-7647-9186-F920C21E2770}">
      <dgm:prSet custT="1"/>
      <dgm:spPr/>
      <dgm:t>
        <a:bodyPr/>
        <a:lstStyle/>
        <a:p>
          <a:pPr algn="l"/>
          <a:r>
            <a:rPr kumimoji="1" lang="zh-CN" altLang="en-US" sz="11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 胜出</a:t>
          </a:r>
          <a:r>
            <a:rPr kumimoji="1" lang="zh-CN" altLang="en-US" sz="11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的团队的方案会被基础架构部门采纳并全公司推广</a:t>
          </a:r>
          <a:endParaRPr lang="zh-CN" altLang="en-US" sz="11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1BECA22-BC84-5743-8007-16E0AF2F5A23}" cxnId="{11772AAD-17DB-2A47-9C52-052FC1F4596F}" type="parTrans">
      <dgm:prSet/>
      <dgm:spPr/>
      <dgm:t>
        <a:bodyPr/>
        <a:lstStyle/>
        <a:p>
          <a:endParaRPr lang="zh-CN" altLang="en-US" sz="1200"/>
        </a:p>
      </dgm:t>
    </dgm:pt>
    <dgm:pt modelId="{9234BD18-E6AD-214C-B57D-D22420488870}" cxnId="{11772AAD-17DB-2A47-9C52-052FC1F4596F}" type="sibTrans">
      <dgm:prSet/>
      <dgm:spPr/>
      <dgm:t>
        <a:bodyPr/>
        <a:lstStyle/>
        <a:p>
          <a:endParaRPr lang="zh-CN" altLang="en-US" sz="1200"/>
        </a:p>
      </dgm:t>
    </dgm:pt>
    <dgm:pt modelId="{339D5E12-4B95-2242-B2CF-E80139C0149A}" type="pres">
      <dgm:prSet presAssocID="{281F3517-24B4-F742-BF9D-3E35EE9FD7A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5BAB3E-898A-1D47-A81C-DE3EF8805FD5}" type="pres">
      <dgm:prSet presAssocID="{81518A4F-78D5-3141-93F0-F23A77C5DFEE}" presName="linNode" presStyleCnt="0"/>
      <dgm:spPr/>
    </dgm:pt>
    <dgm:pt modelId="{B8E1E867-0779-A945-97E0-976F68798962}" type="pres">
      <dgm:prSet presAssocID="{81518A4F-78D5-3141-93F0-F23A77C5DFEE}" presName="parentText" presStyleLbl="node1" presStyleIdx="0" presStyleCnt="4" custScaleX="48118" custLinFactNeighborX="-3230" custLinFactNeighborY="91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A02DA2-2813-BB43-826C-BF07D2C9EEEB}" type="pres">
      <dgm:prSet presAssocID="{81518A4F-78D5-3141-93F0-F23A77C5DFEE}" presName="descendantText" presStyleLbl="alignAccFollowNode1" presStyleIdx="0" presStyleCnt="4" custScaleX="1188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C87490-570D-C24D-B859-0024A41813F2}" type="pres">
      <dgm:prSet presAssocID="{F12A3F5B-CBB4-B44D-8879-64D66FDD9ADA}" presName="sp" presStyleCnt="0"/>
      <dgm:spPr/>
    </dgm:pt>
    <dgm:pt modelId="{D83FC080-00EE-ED4F-AE34-DCEA65EDBD7A}" type="pres">
      <dgm:prSet presAssocID="{92D9A7D0-F0ED-274E-AC4A-F45883904303}" presName="linNode" presStyleCnt="0"/>
      <dgm:spPr/>
    </dgm:pt>
    <dgm:pt modelId="{2EA071F5-3111-7B42-9BF4-F878E1142C9E}" type="pres">
      <dgm:prSet presAssocID="{92D9A7D0-F0ED-274E-AC4A-F45883904303}" presName="parentText" presStyleLbl="node1" presStyleIdx="1" presStyleCnt="4" custScaleX="48118" custLinFactNeighborX="-323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41FEE1-0A49-FE4B-A7E6-BBE9007B3C23}" type="pres">
      <dgm:prSet presAssocID="{92D9A7D0-F0ED-274E-AC4A-F45883904303}" presName="descendantText" presStyleLbl="alignAccFollowNode1" presStyleIdx="1" presStyleCnt="4" custScaleX="1188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E69B95-91A1-744D-AD4D-ACC700BE6997}" type="pres">
      <dgm:prSet presAssocID="{03E411BD-DC6E-4E44-A3D3-AC651622F747}" presName="sp" presStyleCnt="0"/>
      <dgm:spPr/>
    </dgm:pt>
    <dgm:pt modelId="{CAB57A6C-E723-2044-BCFD-220E9E67D59C}" type="pres">
      <dgm:prSet presAssocID="{8045C668-1E7B-6A4C-B244-6D53C154B8CA}" presName="linNode" presStyleCnt="0"/>
      <dgm:spPr/>
    </dgm:pt>
    <dgm:pt modelId="{04CD305A-A4FD-FD42-B089-52D2D10BF61E}" type="pres">
      <dgm:prSet presAssocID="{8045C668-1E7B-6A4C-B244-6D53C154B8CA}" presName="parentText" presStyleLbl="node1" presStyleIdx="2" presStyleCnt="4" custScaleX="48118" custLinFactNeighborX="-323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3AFB18-6505-DD41-99EE-2F37EF9444EB}" type="pres">
      <dgm:prSet presAssocID="{8045C668-1E7B-6A4C-B244-6D53C154B8CA}" presName="descendantText" presStyleLbl="alignAccFollowNode1" presStyleIdx="2" presStyleCnt="4" custScaleX="1188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7841EE-8E4A-0748-8F23-5E9C3269EB02}" type="pres">
      <dgm:prSet presAssocID="{F6C92C1A-03C3-9142-9080-AC8CD1A51BB1}" presName="sp" presStyleCnt="0"/>
      <dgm:spPr/>
    </dgm:pt>
    <dgm:pt modelId="{91383C86-CC1F-0F49-82DC-A04FC64F7F08}" type="pres">
      <dgm:prSet presAssocID="{39F917A7-261B-2843-A510-50C549F6265A}" presName="linNode" presStyleCnt="0"/>
      <dgm:spPr/>
    </dgm:pt>
    <dgm:pt modelId="{4B335112-74DB-A04D-9275-CCF7D06C67DC}" type="pres">
      <dgm:prSet presAssocID="{39F917A7-261B-2843-A510-50C549F6265A}" presName="parentText" presStyleLbl="node1" presStyleIdx="3" presStyleCnt="4" custScaleX="48118" custLinFactNeighborX="-323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358B92-8B76-6B4C-9E9F-657DF7FE80BF}" type="pres">
      <dgm:prSet presAssocID="{39F917A7-261B-2843-A510-50C549F6265A}" presName="descendantText" presStyleLbl="alignAccFollowNode1" presStyleIdx="3" presStyleCnt="4" custScaleX="1188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3147A3B-B171-C748-9654-3C964383BAC6}" srcId="{39F917A7-261B-2843-A510-50C549F6265A}" destId="{DC3E3F95-CA99-824D-8210-DD50EBE61CF7}" srcOrd="0" destOrd="0" parTransId="{0DCE25CD-446C-F746-AA22-EDAFA2113B0D}" sibTransId="{5DC9B70D-CF5D-A345-8CFA-097A3C37A4F9}"/>
    <dgm:cxn modelId="{028086F7-56CF-9A46-9569-B6967449D492}" type="presOf" srcId="{281F3517-24B4-F742-BF9D-3E35EE9FD7AB}" destId="{339D5E12-4B95-2242-B2CF-E80139C0149A}" srcOrd="0" destOrd="0" presId="urn:microsoft.com/office/officeart/2005/8/layout/vList5"/>
    <dgm:cxn modelId="{C8D22E25-9884-6147-BE8E-C16948851F16}" srcId="{281F3517-24B4-F742-BF9D-3E35EE9FD7AB}" destId="{39F917A7-261B-2843-A510-50C549F6265A}" srcOrd="3" destOrd="0" parTransId="{22615407-7B75-1745-AF66-F5724797E7BF}" sibTransId="{ED559D2B-12C7-E040-AA56-F73F2280C36E}"/>
    <dgm:cxn modelId="{D7E87680-316F-FC40-BFB5-F4998B9B59D6}" srcId="{81518A4F-78D5-3141-93F0-F23A77C5DFEE}" destId="{24467740-4481-1543-8BFD-48E428CDF9DB}" srcOrd="0" destOrd="0" parTransId="{6A1772D7-2EA2-6641-BCA8-D390BD29734E}" sibTransId="{B295E773-A7B1-054B-8622-89A6DFD202CF}"/>
    <dgm:cxn modelId="{46F4207D-FF9F-D145-862A-37334A6C8FB5}" srcId="{281F3517-24B4-F742-BF9D-3E35EE9FD7AB}" destId="{8045C668-1E7B-6A4C-B244-6D53C154B8CA}" srcOrd="2" destOrd="0" parTransId="{B168D8CE-6F60-4B42-AF51-873B67682CD1}" sibTransId="{F6C92C1A-03C3-9142-9080-AC8CD1A51BB1}"/>
    <dgm:cxn modelId="{AF2FB4A2-872D-9647-B3E9-97AA4F4DB8BC}" type="presOf" srcId="{C1BDAD7D-4199-D240-8DE6-B9070B40DA97}" destId="{5AA02DA2-2813-BB43-826C-BF07D2C9EEEB}" srcOrd="0" destOrd="1" presId="urn:microsoft.com/office/officeart/2005/8/layout/vList5"/>
    <dgm:cxn modelId="{9E9DDA89-DE15-3C40-9332-8038042C6DC2}" type="presOf" srcId="{2F337052-38B8-7647-9186-F920C21E2770}" destId="{F9358B92-8B76-6B4C-9E9F-657DF7FE80BF}" srcOrd="0" destOrd="1" presId="urn:microsoft.com/office/officeart/2005/8/layout/vList5"/>
    <dgm:cxn modelId="{FC871F2E-1D7C-AE40-BE1F-7DE4257BDFE8}" type="presOf" srcId="{92D9A7D0-F0ED-274E-AC4A-F45883904303}" destId="{2EA071F5-3111-7B42-9BF4-F878E1142C9E}" srcOrd="0" destOrd="0" presId="urn:microsoft.com/office/officeart/2005/8/layout/vList5"/>
    <dgm:cxn modelId="{D876A6B7-5A37-E440-A3FA-CAA02A05E854}" type="presOf" srcId="{24467740-4481-1543-8BFD-48E428CDF9DB}" destId="{5AA02DA2-2813-BB43-826C-BF07D2C9EEEB}" srcOrd="0" destOrd="0" presId="urn:microsoft.com/office/officeart/2005/8/layout/vList5"/>
    <dgm:cxn modelId="{1CF2B291-4789-8E4A-8643-976B693FA99E}" srcId="{281F3517-24B4-F742-BF9D-3E35EE9FD7AB}" destId="{81518A4F-78D5-3141-93F0-F23A77C5DFEE}" srcOrd="0" destOrd="0" parTransId="{6CF9A50A-9449-E649-88EE-A18BAEEF6CCC}" sibTransId="{F12A3F5B-CBB4-B44D-8879-64D66FDD9ADA}"/>
    <dgm:cxn modelId="{62C09A00-A2C6-2747-B9F2-B488419B5A19}" srcId="{8045C668-1E7B-6A4C-B244-6D53C154B8CA}" destId="{EF47C010-E736-894F-8C01-82BEECC2463C}" srcOrd="0" destOrd="0" parTransId="{4A38399C-4498-8B41-8AE4-03A4EE8195EA}" sibTransId="{6623F1D5-EC1C-0A42-AF0C-2CE45EE82E98}"/>
    <dgm:cxn modelId="{8395274D-6942-4647-B890-9460604B61D3}" srcId="{92D9A7D0-F0ED-274E-AC4A-F45883904303}" destId="{A6520C8D-3CF4-9F4B-A8E0-2A2C27C3D60C}" srcOrd="0" destOrd="0" parTransId="{8BF92E19-A24F-DF44-9E3E-F0DC8FC44037}" sibTransId="{60E44557-7EDC-4844-8ED4-F4699E9F08D8}"/>
    <dgm:cxn modelId="{785D0ECE-BBAE-8D43-85D3-41F207A622FF}" srcId="{281F3517-24B4-F742-BF9D-3E35EE9FD7AB}" destId="{92D9A7D0-F0ED-274E-AC4A-F45883904303}" srcOrd="1" destOrd="0" parTransId="{C496924D-45F3-EF41-B424-33D8969774D7}" sibTransId="{03E411BD-DC6E-4E44-A3D3-AC651622F747}"/>
    <dgm:cxn modelId="{36B99794-B5C1-DB43-8F62-542BEAC6CEA6}" type="presOf" srcId="{39F917A7-261B-2843-A510-50C549F6265A}" destId="{4B335112-74DB-A04D-9275-CCF7D06C67DC}" srcOrd="0" destOrd="0" presId="urn:microsoft.com/office/officeart/2005/8/layout/vList5"/>
    <dgm:cxn modelId="{FD855892-BB69-4041-9F99-FFAC7E26210E}" type="presOf" srcId="{8045C668-1E7B-6A4C-B244-6D53C154B8CA}" destId="{04CD305A-A4FD-FD42-B089-52D2D10BF61E}" srcOrd="0" destOrd="0" presId="urn:microsoft.com/office/officeart/2005/8/layout/vList5"/>
    <dgm:cxn modelId="{CB515957-6FE6-FE43-A0A8-3E88B1D9FFCC}" type="presOf" srcId="{DC3E3F95-CA99-824D-8210-DD50EBE61CF7}" destId="{F9358B92-8B76-6B4C-9E9F-657DF7FE80BF}" srcOrd="0" destOrd="0" presId="urn:microsoft.com/office/officeart/2005/8/layout/vList5"/>
    <dgm:cxn modelId="{AB03C439-8371-C449-A4E1-CC83DDEB84A0}" type="presOf" srcId="{A6520C8D-3CF4-9F4B-A8E0-2A2C27C3D60C}" destId="{5941FEE1-0A49-FE4B-A7E6-BBE9007B3C23}" srcOrd="0" destOrd="0" presId="urn:microsoft.com/office/officeart/2005/8/layout/vList5"/>
    <dgm:cxn modelId="{72E11A8C-90F8-D344-AA9D-BA93BE2C4C95}" type="presOf" srcId="{EF47C010-E736-894F-8C01-82BEECC2463C}" destId="{103AFB18-6505-DD41-99EE-2F37EF9444EB}" srcOrd="0" destOrd="0" presId="urn:microsoft.com/office/officeart/2005/8/layout/vList5"/>
    <dgm:cxn modelId="{4AAD8AD6-6136-5C4F-95ED-BE790E7EF49E}" type="presOf" srcId="{81518A4F-78D5-3141-93F0-F23A77C5DFEE}" destId="{B8E1E867-0779-A945-97E0-976F68798962}" srcOrd="0" destOrd="0" presId="urn:microsoft.com/office/officeart/2005/8/layout/vList5"/>
    <dgm:cxn modelId="{F01A8EA0-5D0F-7648-8EFE-C38198BEF118}" srcId="{81518A4F-78D5-3141-93F0-F23A77C5DFEE}" destId="{C1BDAD7D-4199-D240-8DE6-B9070B40DA97}" srcOrd="1" destOrd="0" parTransId="{0F510697-3E62-3B48-9B95-BE2079975F4A}" sibTransId="{550F79EB-BD44-0142-84DD-EA44A47BE200}"/>
    <dgm:cxn modelId="{11772AAD-17DB-2A47-9C52-052FC1F4596F}" srcId="{39F917A7-261B-2843-A510-50C549F6265A}" destId="{2F337052-38B8-7647-9186-F920C21E2770}" srcOrd="1" destOrd="0" parTransId="{11BECA22-BC84-5743-8007-16E0AF2F5A23}" sibTransId="{9234BD18-E6AD-214C-B57D-D22420488870}"/>
    <dgm:cxn modelId="{203914FE-F8BF-E14C-B02C-E8C479778A0A}" type="presParOf" srcId="{339D5E12-4B95-2242-B2CF-E80139C0149A}" destId="{F55BAB3E-898A-1D47-A81C-DE3EF8805FD5}" srcOrd="0" destOrd="0" presId="urn:microsoft.com/office/officeart/2005/8/layout/vList5"/>
    <dgm:cxn modelId="{F02397A5-C100-6E44-802E-2C269BADFFDA}" type="presParOf" srcId="{F55BAB3E-898A-1D47-A81C-DE3EF8805FD5}" destId="{B8E1E867-0779-A945-97E0-976F68798962}" srcOrd="0" destOrd="0" presId="urn:microsoft.com/office/officeart/2005/8/layout/vList5"/>
    <dgm:cxn modelId="{F61935F6-6E90-2C4D-A153-D096FCD53232}" type="presParOf" srcId="{F55BAB3E-898A-1D47-A81C-DE3EF8805FD5}" destId="{5AA02DA2-2813-BB43-826C-BF07D2C9EEEB}" srcOrd="1" destOrd="0" presId="urn:microsoft.com/office/officeart/2005/8/layout/vList5"/>
    <dgm:cxn modelId="{2CF9E663-E564-0C49-8E94-2565D966F2A2}" type="presParOf" srcId="{339D5E12-4B95-2242-B2CF-E80139C0149A}" destId="{59C87490-570D-C24D-B859-0024A41813F2}" srcOrd="1" destOrd="0" presId="urn:microsoft.com/office/officeart/2005/8/layout/vList5"/>
    <dgm:cxn modelId="{6495A981-0CBD-854A-9C10-7E0FE36A2B61}" type="presParOf" srcId="{339D5E12-4B95-2242-B2CF-E80139C0149A}" destId="{D83FC080-00EE-ED4F-AE34-DCEA65EDBD7A}" srcOrd="2" destOrd="0" presId="urn:microsoft.com/office/officeart/2005/8/layout/vList5"/>
    <dgm:cxn modelId="{045FBC7F-5D03-6849-9243-6A5BCE950CF5}" type="presParOf" srcId="{D83FC080-00EE-ED4F-AE34-DCEA65EDBD7A}" destId="{2EA071F5-3111-7B42-9BF4-F878E1142C9E}" srcOrd="0" destOrd="0" presId="urn:microsoft.com/office/officeart/2005/8/layout/vList5"/>
    <dgm:cxn modelId="{E25C1031-4166-4B40-9518-22FC74967B49}" type="presParOf" srcId="{D83FC080-00EE-ED4F-AE34-DCEA65EDBD7A}" destId="{5941FEE1-0A49-FE4B-A7E6-BBE9007B3C23}" srcOrd="1" destOrd="0" presId="urn:microsoft.com/office/officeart/2005/8/layout/vList5"/>
    <dgm:cxn modelId="{EC4840AE-F157-F04B-9E26-98E3F28FAFDC}" type="presParOf" srcId="{339D5E12-4B95-2242-B2CF-E80139C0149A}" destId="{F4E69B95-91A1-744D-AD4D-ACC700BE6997}" srcOrd="3" destOrd="0" presId="urn:microsoft.com/office/officeart/2005/8/layout/vList5"/>
    <dgm:cxn modelId="{3ED5C364-CC9B-AC4B-AE28-44878BBA90A8}" type="presParOf" srcId="{339D5E12-4B95-2242-B2CF-E80139C0149A}" destId="{CAB57A6C-E723-2044-BCFD-220E9E67D59C}" srcOrd="4" destOrd="0" presId="urn:microsoft.com/office/officeart/2005/8/layout/vList5"/>
    <dgm:cxn modelId="{9008FA11-A198-774F-A4DB-6351402BD2F3}" type="presParOf" srcId="{CAB57A6C-E723-2044-BCFD-220E9E67D59C}" destId="{04CD305A-A4FD-FD42-B089-52D2D10BF61E}" srcOrd="0" destOrd="0" presId="urn:microsoft.com/office/officeart/2005/8/layout/vList5"/>
    <dgm:cxn modelId="{CE4D7168-6271-6A4B-9DC0-CDF77E56C28D}" type="presParOf" srcId="{CAB57A6C-E723-2044-BCFD-220E9E67D59C}" destId="{103AFB18-6505-DD41-99EE-2F37EF9444EB}" srcOrd="1" destOrd="0" presId="urn:microsoft.com/office/officeart/2005/8/layout/vList5"/>
    <dgm:cxn modelId="{ABBEB468-94D4-6C40-AC27-8DDA6759E0C0}" type="presParOf" srcId="{339D5E12-4B95-2242-B2CF-E80139C0149A}" destId="{6D7841EE-8E4A-0748-8F23-5E9C3269EB02}" srcOrd="5" destOrd="0" presId="urn:microsoft.com/office/officeart/2005/8/layout/vList5"/>
    <dgm:cxn modelId="{1BFCBBD2-F3DC-C84A-8162-21286C731C08}" type="presParOf" srcId="{339D5E12-4B95-2242-B2CF-E80139C0149A}" destId="{91383C86-CC1F-0F49-82DC-A04FC64F7F08}" srcOrd="6" destOrd="0" presId="urn:microsoft.com/office/officeart/2005/8/layout/vList5"/>
    <dgm:cxn modelId="{C0479470-BE9C-504C-A7D5-324FA0989ECA}" type="presParOf" srcId="{91383C86-CC1F-0F49-82DC-A04FC64F7F08}" destId="{4B335112-74DB-A04D-9275-CCF7D06C67DC}" srcOrd="0" destOrd="0" presId="urn:microsoft.com/office/officeart/2005/8/layout/vList5"/>
    <dgm:cxn modelId="{2BE5CB49-93C6-A441-B3D5-BAC83AE28FC4}" type="presParOf" srcId="{91383C86-CC1F-0F49-82DC-A04FC64F7F08}" destId="{F9358B92-8B76-6B4C-9E9F-657DF7FE80B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9166-EF8A-1D4D-A279-B5A58B3EF7F8}">
      <dsp:nvSpPr>
        <dsp:cNvPr id="0" name=""/>
        <dsp:cNvSpPr/>
      </dsp:nvSpPr>
      <dsp:spPr>
        <a:xfrm>
          <a:off x="0" y="767849"/>
          <a:ext cx="5825066" cy="1023799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8CFA42-F763-024A-8733-35BD53614EA1}">
      <dsp:nvSpPr>
        <dsp:cNvPr id="0" name=""/>
        <dsp:cNvSpPr/>
      </dsp:nvSpPr>
      <dsp:spPr>
        <a:xfrm>
          <a:off x="2623" y="0"/>
          <a:ext cx="1262003" cy="102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高度封装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623" y="0"/>
        <a:ext cx="1262003" cy="1023799"/>
      </dsp:txXfrm>
    </dsp:sp>
    <dsp:sp modelId="{04FCDB02-1C16-FA44-8DC5-FBED59019A91}">
      <dsp:nvSpPr>
        <dsp:cNvPr id="0" name=""/>
        <dsp:cNvSpPr/>
      </dsp:nvSpPr>
      <dsp:spPr>
        <a:xfrm>
          <a:off x="505650" y="1151774"/>
          <a:ext cx="255949" cy="25594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2BC53A-4DDD-3540-822D-6091DFAEA384}">
      <dsp:nvSpPr>
        <dsp:cNvPr id="0" name=""/>
        <dsp:cNvSpPr/>
      </dsp:nvSpPr>
      <dsp:spPr>
        <a:xfrm>
          <a:off x="1327727" y="1535698"/>
          <a:ext cx="1262003" cy="102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松耦合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327727" y="1535698"/>
        <a:ext cx="1262003" cy="1023799"/>
      </dsp:txXfrm>
    </dsp:sp>
    <dsp:sp modelId="{82DEDE12-4465-7545-919B-A7AD0A02420F}">
      <dsp:nvSpPr>
        <dsp:cNvPr id="0" name=""/>
        <dsp:cNvSpPr/>
      </dsp:nvSpPr>
      <dsp:spPr>
        <a:xfrm>
          <a:off x="1830753" y="1151774"/>
          <a:ext cx="255949" cy="255949"/>
        </a:xfrm>
        <a:prstGeom prst="ellipse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C68FF3-77D7-5148-A782-CE943AA889B0}">
      <dsp:nvSpPr>
        <dsp:cNvPr id="0" name=""/>
        <dsp:cNvSpPr/>
      </dsp:nvSpPr>
      <dsp:spPr>
        <a:xfrm>
          <a:off x="2652830" y="0"/>
          <a:ext cx="1262003" cy="102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独立部署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652830" y="0"/>
        <a:ext cx="1262003" cy="1023799"/>
      </dsp:txXfrm>
    </dsp:sp>
    <dsp:sp modelId="{CA70DC7C-8AA8-EA44-9C40-EBB1FEE0F4F4}">
      <dsp:nvSpPr>
        <dsp:cNvPr id="0" name=""/>
        <dsp:cNvSpPr/>
      </dsp:nvSpPr>
      <dsp:spPr>
        <a:xfrm>
          <a:off x="3155856" y="1151774"/>
          <a:ext cx="255949" cy="255949"/>
        </a:xfrm>
        <a:prstGeom prst="ellipse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CF5C78-8780-2A4B-B277-9BEC929F76CE}">
      <dsp:nvSpPr>
        <dsp:cNvPr id="0" name=""/>
        <dsp:cNvSpPr/>
      </dsp:nvSpPr>
      <dsp:spPr>
        <a:xfrm>
          <a:off x="3977933" y="1535698"/>
          <a:ext cx="1262003" cy="102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独立扩展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977933" y="1535698"/>
        <a:ext cx="1262003" cy="1023799"/>
      </dsp:txXfrm>
    </dsp:sp>
    <dsp:sp modelId="{97B726F7-37D2-3B43-B410-585F990F8F34}">
      <dsp:nvSpPr>
        <dsp:cNvPr id="0" name=""/>
        <dsp:cNvSpPr/>
      </dsp:nvSpPr>
      <dsp:spPr>
        <a:xfrm>
          <a:off x="4480960" y="1151774"/>
          <a:ext cx="255949" cy="255949"/>
        </a:xfrm>
        <a:prstGeom prst="ellips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64AC9-7276-494D-AA47-1E85D420D20D}">
      <dsp:nvSpPr>
        <dsp:cNvPr id="0" name=""/>
        <dsp:cNvSpPr/>
      </dsp:nvSpPr>
      <dsp:spPr>
        <a:xfrm>
          <a:off x="2903" y="280869"/>
          <a:ext cx="1745654" cy="69826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 smtClean="0">
              <a:latin typeface="Microsoft YaHei" charset="0"/>
              <a:ea typeface="Microsoft YaHei" charset="0"/>
              <a:cs typeface="Microsoft YaHei" charset="0"/>
            </a:rPr>
            <a:t>社区热度</a:t>
          </a:r>
          <a:endParaRPr lang="zh-CN" altLang="en-US" sz="16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903" y="280869"/>
        <a:ext cx="1745654" cy="698261"/>
      </dsp:txXfrm>
    </dsp:sp>
    <dsp:sp modelId="{E0D1DE1C-BBC5-114E-932C-DA6503974C34}">
      <dsp:nvSpPr>
        <dsp:cNvPr id="0" name=""/>
        <dsp:cNvSpPr/>
      </dsp:nvSpPr>
      <dsp:spPr>
        <a:xfrm>
          <a:off x="2903" y="979130"/>
          <a:ext cx="1745654" cy="28548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文档多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坑少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比较容易找到人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2903" y="979130"/>
        <a:ext cx="1745654" cy="2854800"/>
      </dsp:txXfrm>
    </dsp:sp>
    <dsp:sp modelId="{AB5B45C6-9B98-BB40-A82B-799E3C8B1F2A}">
      <dsp:nvSpPr>
        <dsp:cNvPr id="0" name=""/>
        <dsp:cNvSpPr/>
      </dsp:nvSpPr>
      <dsp:spPr>
        <a:xfrm>
          <a:off x="1992949" y="280869"/>
          <a:ext cx="1745654" cy="698261"/>
        </a:xfrm>
        <a:prstGeom prst="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Microsoft YaHei" charset="0"/>
              <a:ea typeface="Microsoft YaHei" charset="0"/>
              <a:cs typeface="Microsoft YaHei" charset="0"/>
            </a:rPr>
            <a:t>架构成熟度</a:t>
          </a:r>
          <a:endParaRPr lang="zh-CN" altLang="en-US" sz="16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992949" y="280869"/>
        <a:ext cx="1745654" cy="698261"/>
      </dsp:txXfrm>
    </dsp:sp>
    <dsp:sp modelId="{E78EC31D-A64D-314D-A175-D225CB8D8DAA}">
      <dsp:nvSpPr>
        <dsp:cNvPr id="0" name=""/>
        <dsp:cNvSpPr/>
      </dsp:nvSpPr>
      <dsp:spPr>
        <a:xfrm>
          <a:off x="1992949" y="979130"/>
          <a:ext cx="1745654" cy="2854800"/>
        </a:xfrm>
        <a:prstGeom prst="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方便开发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方便迁移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多协议支持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多语言支持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992949" y="979130"/>
        <a:ext cx="1745654" cy="2854800"/>
      </dsp:txXfrm>
    </dsp:sp>
    <dsp:sp modelId="{62C83E63-5799-3C4F-955F-147364008472}">
      <dsp:nvSpPr>
        <dsp:cNvPr id="0" name=""/>
        <dsp:cNvSpPr/>
      </dsp:nvSpPr>
      <dsp:spPr>
        <a:xfrm>
          <a:off x="3982995" y="280869"/>
          <a:ext cx="1745654" cy="698261"/>
        </a:xfrm>
        <a:prstGeom prst="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Microsoft YaHei" charset="0"/>
              <a:ea typeface="Microsoft YaHei" charset="0"/>
              <a:cs typeface="Microsoft YaHei" charset="0"/>
            </a:rPr>
            <a:t>学习曲线</a:t>
          </a:r>
          <a:endParaRPr lang="zh-CN" altLang="en-US" sz="16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982995" y="280869"/>
        <a:ext cx="1745654" cy="698261"/>
      </dsp:txXfrm>
    </dsp:sp>
    <dsp:sp modelId="{0C57121C-44AC-3244-81C1-74D7D7DBA668}">
      <dsp:nvSpPr>
        <dsp:cNvPr id="0" name=""/>
        <dsp:cNvSpPr/>
      </dsp:nvSpPr>
      <dsp:spPr>
        <a:xfrm>
          <a:off x="3982995" y="979130"/>
          <a:ext cx="1745654" cy="2854800"/>
        </a:xfrm>
        <a:prstGeom prst="rect">
          <a:avLst/>
        </a:prstGeom>
        <a:solidFill>
          <a:schemeClr val="accent5">
            <a:tint val="40000"/>
            <a:alpha val="90000"/>
            <a:hueOff val="-4927835"/>
            <a:satOff val="-8544"/>
            <a:lumOff val="-85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927835"/>
              <a:satOff val="-8544"/>
              <a:lumOff val="-8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基于主流技术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现有知识传承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3982995" y="979130"/>
        <a:ext cx="1745654" cy="2854800"/>
      </dsp:txXfrm>
    </dsp:sp>
    <dsp:sp modelId="{7C095FED-5758-764D-A652-DFC94D8FD753}">
      <dsp:nvSpPr>
        <dsp:cNvPr id="0" name=""/>
        <dsp:cNvSpPr/>
      </dsp:nvSpPr>
      <dsp:spPr>
        <a:xfrm>
          <a:off x="5973042" y="280869"/>
          <a:ext cx="1745654" cy="698261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Microsoft YaHei" charset="0"/>
              <a:ea typeface="Microsoft YaHei" charset="0"/>
              <a:cs typeface="Microsoft YaHei" charset="0"/>
            </a:rPr>
            <a:t>可维护性</a:t>
          </a:r>
          <a:endParaRPr lang="zh-CN" altLang="en-US" sz="16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973042" y="280869"/>
        <a:ext cx="1745654" cy="698261"/>
      </dsp:txXfrm>
    </dsp:sp>
    <dsp:sp modelId="{E3D5053B-57B4-F84D-88AA-FC0A264341F6}">
      <dsp:nvSpPr>
        <dsp:cNvPr id="0" name=""/>
        <dsp:cNvSpPr/>
      </dsp:nvSpPr>
      <dsp:spPr>
        <a:xfrm>
          <a:off x="5973042" y="979130"/>
          <a:ext cx="1745654" cy="2854800"/>
        </a:xfrm>
        <a:prstGeom prst="rect">
          <a:avLst/>
        </a:prstGeom>
        <a:solidFill>
          <a:schemeClr val="accent5">
            <a:tint val="40000"/>
            <a:alpha val="90000"/>
            <a:hueOff val="-7391752"/>
            <a:satOff val="-12816"/>
            <a:lumOff val="-128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7391752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监控能力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Microsoft YaHei" charset="0"/>
              <a:ea typeface="Microsoft YaHei" charset="0"/>
              <a:cs typeface="Microsoft YaHei" charset="0"/>
            </a:rPr>
            <a:t>运维能力</a:t>
          </a:r>
          <a:endParaRPr lang="zh-CN" altLang="en-US" sz="14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973042" y="979130"/>
        <a:ext cx="1745654" cy="285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69CC8-0C6E-EE4E-945C-588CDFFB8AB9}">
      <dsp:nvSpPr>
        <dsp:cNvPr id="0" name=""/>
        <dsp:cNvSpPr/>
      </dsp:nvSpPr>
      <dsp:spPr>
        <a:xfrm>
          <a:off x="3968360" y="2978460"/>
          <a:ext cx="2163763" cy="1401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多协议支持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Caching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Continuations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marR="0" lvl="1" indent="-57150" algn="l" defTabSz="4889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648278" y="3359656"/>
        <a:ext cx="1453056" cy="989643"/>
      </dsp:txXfrm>
    </dsp:sp>
    <dsp:sp modelId="{85BCD811-7609-0842-96B8-D4CE73DB460D}">
      <dsp:nvSpPr>
        <dsp:cNvPr id="0" name=""/>
        <dsp:cNvSpPr/>
      </dsp:nvSpPr>
      <dsp:spPr>
        <a:xfrm>
          <a:off x="438008" y="2978460"/>
          <a:ext cx="2163763" cy="1401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metrics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throttling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load</a:t>
          </a: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shedding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authentication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68797" y="3359656"/>
        <a:ext cx="1453056" cy="989643"/>
      </dsp:txXfrm>
    </dsp:sp>
    <dsp:sp modelId="{22531C1A-6E05-5343-959E-7FDA73711E35}">
      <dsp:nvSpPr>
        <dsp:cNvPr id="0" name=""/>
        <dsp:cNvSpPr/>
      </dsp:nvSpPr>
      <dsp:spPr>
        <a:xfrm>
          <a:off x="3968360" y="0"/>
          <a:ext cx="2163763" cy="1401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clients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</a:t>
          </a:r>
          <a:r>
            <a:rPr lang="en-US" altLang="zh-CN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explorer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文档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柔性设计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648278" y="30789"/>
        <a:ext cx="1453056" cy="989643"/>
      </dsp:txXfrm>
    </dsp:sp>
    <dsp:sp modelId="{335EDE6C-A4F7-4940-BD47-6757FC28C472}">
      <dsp:nvSpPr>
        <dsp:cNvPr id="0" name=""/>
        <dsp:cNvSpPr/>
      </dsp:nvSpPr>
      <dsp:spPr>
        <a:xfrm>
          <a:off x="438008" y="0"/>
          <a:ext cx="2163763" cy="1401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方便使用，节约时间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代码生成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迁移工具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方便测试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易于运维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468797" y="30789"/>
        <a:ext cx="1453056" cy="989643"/>
      </dsp:txXfrm>
    </dsp:sp>
    <dsp:sp modelId="{D143A5A7-AB08-024A-9AF9-2B5CE1276D01}">
      <dsp:nvSpPr>
        <dsp:cNvPr id="0" name=""/>
        <dsp:cNvSpPr/>
      </dsp:nvSpPr>
      <dsp:spPr>
        <a:xfrm>
          <a:off x="1344687" y="249665"/>
          <a:ext cx="1896578" cy="1896578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 smtClean="0">
              <a:latin typeface="Microsoft YaHei" charset="0"/>
              <a:ea typeface="Microsoft YaHei" charset="0"/>
              <a:cs typeface="Microsoft YaHei" charset="0"/>
            </a:rPr>
            <a:t>简化开发</a:t>
          </a:r>
        </a:p>
      </dsp:txBody>
      <dsp:txXfrm>
        <a:off x="1900182" y="805160"/>
        <a:ext cx="1341083" cy="1341083"/>
      </dsp:txXfrm>
    </dsp:sp>
    <dsp:sp modelId="{5EAD4DB7-CC0C-1347-A94B-0AFDDE1A4AB5}">
      <dsp:nvSpPr>
        <dsp:cNvPr id="0" name=""/>
        <dsp:cNvSpPr/>
      </dsp:nvSpPr>
      <dsp:spPr>
        <a:xfrm rot="5400000">
          <a:off x="3328867" y="249665"/>
          <a:ext cx="1896578" cy="1896578"/>
        </a:xfrm>
        <a:prstGeom prst="pieWedge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 smtClean="0">
              <a:latin typeface="Microsoft YaHei" charset="0"/>
              <a:ea typeface="Microsoft YaHei" charset="0"/>
              <a:cs typeface="Microsoft YaHei" charset="0"/>
            </a:rPr>
            <a:t>调用方便</a:t>
          </a:r>
          <a:endParaRPr lang="zh-CN" altLang="en-US" sz="16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 rot="-5400000">
        <a:off x="3328867" y="805160"/>
        <a:ext cx="1341083" cy="1341083"/>
      </dsp:txXfrm>
    </dsp:sp>
    <dsp:sp modelId="{8E0388F6-4DED-2F44-827F-BC2FC1872732}">
      <dsp:nvSpPr>
        <dsp:cNvPr id="0" name=""/>
        <dsp:cNvSpPr/>
      </dsp:nvSpPr>
      <dsp:spPr>
        <a:xfrm rot="10800000">
          <a:off x="3328867" y="2233845"/>
          <a:ext cx="1896578" cy="1896578"/>
        </a:xfrm>
        <a:prstGeom prst="pieWedge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 smtClean="0">
              <a:latin typeface="Microsoft YaHei" charset="0"/>
              <a:ea typeface="Microsoft YaHei" charset="0"/>
              <a:cs typeface="Microsoft YaHei" charset="0"/>
            </a:rPr>
            <a:t>高性能</a:t>
          </a:r>
          <a:endParaRPr lang="zh-CN" altLang="en-US" sz="16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 rot="10800000">
        <a:off x="3328867" y="2233845"/>
        <a:ext cx="1341083" cy="1341083"/>
      </dsp:txXfrm>
    </dsp:sp>
    <dsp:sp modelId="{89369E3E-ECBC-DD49-AE0F-6A05E0212DBA}">
      <dsp:nvSpPr>
        <dsp:cNvPr id="0" name=""/>
        <dsp:cNvSpPr/>
      </dsp:nvSpPr>
      <dsp:spPr>
        <a:xfrm rot="16200000">
          <a:off x="1344687" y="2233845"/>
          <a:ext cx="1896578" cy="1896578"/>
        </a:xfrm>
        <a:prstGeom prst="pieWedg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 smtClean="0">
              <a:latin typeface="Microsoft YaHei" charset="0"/>
              <a:ea typeface="Microsoft YaHei" charset="0"/>
              <a:cs typeface="Microsoft YaHei" charset="0"/>
            </a:rPr>
            <a:t>可用性</a:t>
          </a:r>
          <a:endParaRPr lang="en-US" altLang="zh-CN" sz="1600" b="0" i="0" kern="1200" dirty="0" smtClean="0">
            <a:latin typeface="Microsoft YaHei" charset="0"/>
            <a:ea typeface="Microsoft YaHei" charset="0"/>
            <a:cs typeface="Microsoft YaHei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 smtClean="0">
              <a:latin typeface="Microsoft YaHei" charset="0"/>
              <a:ea typeface="Microsoft YaHei" charset="0"/>
              <a:cs typeface="Microsoft YaHei" charset="0"/>
            </a:rPr>
            <a:t>和安全</a:t>
          </a:r>
          <a:endParaRPr lang="zh-CN" altLang="en-US" sz="16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 rot="5400000">
        <a:off x="1900182" y="2233845"/>
        <a:ext cx="1341083" cy="1341083"/>
      </dsp:txXfrm>
    </dsp:sp>
    <dsp:sp modelId="{5B0F2140-B873-4741-92F5-95432B36FEC1}">
      <dsp:nvSpPr>
        <dsp:cNvPr id="0" name=""/>
        <dsp:cNvSpPr/>
      </dsp:nvSpPr>
      <dsp:spPr>
        <a:xfrm>
          <a:off x="2957654" y="1795836"/>
          <a:ext cx="654823" cy="569411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276D62A-8B21-744E-AEE5-2AE72FB05FB9}">
      <dsp:nvSpPr>
        <dsp:cNvPr id="0" name=""/>
        <dsp:cNvSpPr/>
      </dsp:nvSpPr>
      <dsp:spPr>
        <a:xfrm rot="10800000">
          <a:off x="2957654" y="2014840"/>
          <a:ext cx="654823" cy="569411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1705E-6118-5449-81AC-432147C5AB71}">
      <dsp:nvSpPr>
        <dsp:cNvPr id="0" name=""/>
        <dsp:cNvSpPr/>
      </dsp:nvSpPr>
      <dsp:spPr>
        <a:xfrm>
          <a:off x="2041014" y="61532"/>
          <a:ext cx="2953579" cy="29535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 smtClean="0">
              <a:latin typeface="Microsoft YaHei" charset="0"/>
              <a:ea typeface="Microsoft YaHei" charset="0"/>
              <a:cs typeface="Microsoft YaHei" charset="0"/>
            </a:rPr>
            <a:t>微服务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0" i="0" kern="1200" dirty="0" smtClean="0">
              <a:latin typeface="Microsoft YaHei" charset="0"/>
              <a:ea typeface="Microsoft YaHei" charset="0"/>
              <a:cs typeface="Microsoft YaHei" charset="0"/>
            </a:rPr>
            <a:t>Architecture</a:t>
          </a:r>
          <a:endParaRPr lang="en-US" altLang="zh-CN" sz="1600" kern="1200" dirty="0" smtClean="0">
            <a:latin typeface="Damascus" charset="-78"/>
            <a:ea typeface="Damascus" charset="-78"/>
            <a:cs typeface="Damascus" charset="-78"/>
          </a:endParaRPr>
        </a:p>
      </dsp:txBody>
      <dsp:txXfrm>
        <a:off x="2434825" y="578409"/>
        <a:ext cx="2165958" cy="1329110"/>
      </dsp:txXfrm>
    </dsp:sp>
    <dsp:sp modelId="{42FC12EF-DD54-5149-BC9E-70F67FDEEB1F}">
      <dsp:nvSpPr>
        <dsp:cNvPr id="0" name=""/>
        <dsp:cNvSpPr/>
      </dsp:nvSpPr>
      <dsp:spPr>
        <a:xfrm>
          <a:off x="3106764" y="1907520"/>
          <a:ext cx="2953579" cy="29535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 smtClean="0">
              <a:latin typeface="Microsoft YaHei" charset="0"/>
              <a:ea typeface="Microsoft YaHei" charset="0"/>
              <a:cs typeface="Microsoft YaHei" charset="0"/>
            </a:rPr>
            <a:t>自改进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+mn-lt"/>
            </a:rPr>
            <a:t>Process</a:t>
          </a:r>
          <a:endParaRPr lang="zh-CN" altLang="en-US" sz="1600" kern="1200" dirty="0">
            <a:latin typeface="+mn-lt"/>
          </a:endParaRPr>
        </a:p>
      </dsp:txBody>
      <dsp:txXfrm>
        <a:off x="4010067" y="2670528"/>
        <a:ext cx="1772147" cy="1624468"/>
      </dsp:txXfrm>
    </dsp:sp>
    <dsp:sp modelId="{46AA2B3F-364F-FC46-8115-449C3C68FA21}">
      <dsp:nvSpPr>
        <dsp:cNvPr id="0" name=""/>
        <dsp:cNvSpPr/>
      </dsp:nvSpPr>
      <dsp:spPr>
        <a:xfrm>
          <a:off x="975264" y="1907520"/>
          <a:ext cx="2953579" cy="29535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0" i="0" kern="1200" dirty="0" smtClean="0">
              <a:latin typeface="Microsoft YaHei" charset="0"/>
              <a:ea typeface="Microsoft YaHei" charset="0"/>
              <a:cs typeface="Microsoft YaHei" charset="0"/>
            </a:rPr>
            <a:t>DevOps (Culture)</a:t>
          </a:r>
          <a:endParaRPr lang="zh-CN" altLang="en-US" sz="1600" b="0" i="0" kern="1200" dirty="0" smtClean="0">
            <a:latin typeface="Microsoft YaHei" charset="0"/>
            <a:ea typeface="Microsoft YaHei" charset="0"/>
            <a:cs typeface="Microsoft YaHei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>
              <a:latin typeface="Microsoft YaHei" charset="0"/>
              <a:ea typeface="Microsoft YaHei" charset="0"/>
              <a:cs typeface="Microsoft YaHei" charset="0"/>
            </a:rPr>
            <a:t>团队     协作</a:t>
          </a:r>
          <a:r>
            <a:rPr lang="zh-CN" altLang="en-US" sz="1400" b="0" i="0" kern="1200" baseline="0" dirty="0" smtClean="0">
              <a:latin typeface="Microsoft YaHei" charset="0"/>
              <a:ea typeface="Microsoft YaHei" charset="0"/>
              <a:cs typeface="Microsoft YaHei" charset="0"/>
            </a:rPr>
            <a:t> 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>
              <a:latin typeface="Microsoft YaHei" charset="0"/>
              <a:ea typeface="Microsoft YaHei" charset="0"/>
              <a:cs typeface="Microsoft YaHei" charset="0"/>
            </a:rPr>
            <a:t>自动化</a:t>
          </a:r>
          <a:r>
            <a:rPr lang="zh-CN" altLang="en-US" sz="1400" b="0" i="0" kern="1200" baseline="0" dirty="0" smtClean="0">
              <a:latin typeface="Microsoft YaHei" charset="0"/>
              <a:ea typeface="Microsoft YaHei" charset="0"/>
              <a:cs typeface="Microsoft YaHei" charset="0"/>
            </a:rPr>
            <a:t>  </a:t>
          </a:r>
          <a:r>
            <a:rPr lang="zh-CN" altLang="en-US" sz="1400" b="0" i="0" kern="1200" dirty="0" smtClean="0">
              <a:latin typeface="Microsoft YaHei" charset="0"/>
              <a:ea typeface="Microsoft YaHei" charset="0"/>
              <a:cs typeface="Microsoft YaHei" charset="0"/>
            </a:rPr>
            <a:t>学习</a:t>
          </a:r>
          <a:r>
            <a:rPr lang="zh-CN" altLang="en-US" sz="1400" b="0" i="0" kern="1200" baseline="0" dirty="0" smtClean="0">
              <a:latin typeface="Microsoft YaHei" charset="0"/>
              <a:ea typeface="Microsoft YaHei" charset="0"/>
              <a:cs typeface="Microsoft YaHei" charset="0"/>
            </a:rPr>
            <a:t>  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>
              <a:latin typeface="Microsoft YaHei" charset="0"/>
              <a:ea typeface="Microsoft YaHei" charset="0"/>
              <a:cs typeface="Microsoft YaHei" charset="0"/>
            </a:rPr>
            <a:t>可衡量</a:t>
          </a:r>
          <a:r>
            <a:rPr lang="zh-CN" altLang="en-US" sz="1400" b="0" i="0" kern="1200" baseline="0" dirty="0" smtClean="0">
              <a:latin typeface="Microsoft YaHei" charset="0"/>
              <a:ea typeface="Microsoft YaHei" charset="0"/>
              <a:cs typeface="Microsoft YaHei" charset="0"/>
            </a:rPr>
            <a:t>  </a:t>
          </a:r>
          <a:r>
            <a:rPr lang="zh-CN" altLang="en-US" sz="1400" b="0" i="0" kern="1200" dirty="0" smtClean="0">
              <a:latin typeface="Microsoft YaHei" charset="0"/>
              <a:ea typeface="Microsoft YaHei" charset="0"/>
              <a:cs typeface="Microsoft YaHei" charset="0"/>
            </a:rPr>
            <a:t>分享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 dirty="0" smtClean="0"/>
        </a:p>
      </dsp:txBody>
      <dsp:txXfrm>
        <a:off x="1253393" y="2670528"/>
        <a:ext cx="1772147" cy="16244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02DA2-2813-BB43-826C-BF07D2C9EEEB}">
      <dsp:nvSpPr>
        <dsp:cNvPr id="0" name=""/>
        <dsp:cNvSpPr/>
      </dsp:nvSpPr>
      <dsp:spPr>
        <a:xfrm rot="5400000">
          <a:off x="3552102" y="-2109847"/>
          <a:ext cx="635957" cy="5017947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团队</a:t>
          </a:r>
          <a:r>
            <a:rPr kumimoji="1"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成员以</a:t>
          </a:r>
          <a:r>
            <a:rPr kumimoji="1" lang="en-US" altLang="zh-CN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7+/-2</a:t>
          </a:r>
          <a:r>
            <a:rPr kumimoji="1"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人为最佳，团队成员水平相当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保持</a:t>
          </a:r>
          <a:r>
            <a:rPr kumimoji="1"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团队规模在个位数，如果超过，拆分团队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 rot="-5400000">
        <a:off x="1361108" y="112192"/>
        <a:ext cx="4986902" cy="573867"/>
      </dsp:txXfrm>
    </dsp:sp>
    <dsp:sp modelId="{B8E1E867-0779-A945-97E0-976F68798962}">
      <dsp:nvSpPr>
        <dsp:cNvPr id="0" name=""/>
        <dsp:cNvSpPr/>
      </dsp:nvSpPr>
      <dsp:spPr>
        <a:xfrm>
          <a:off x="81904" y="8926"/>
          <a:ext cx="1142822" cy="79494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0" i="0" kern="1200" dirty="0" smtClean="0">
              <a:latin typeface="Microsoft YaHei" charset="0"/>
              <a:ea typeface="Microsoft YaHei" charset="0"/>
              <a:cs typeface="Microsoft YaHei" charset="0"/>
            </a:rPr>
            <a:t>魔数</a:t>
          </a:r>
          <a:endParaRPr lang="zh-CN" altLang="en-US" sz="12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20710" y="47732"/>
        <a:ext cx="1065210" cy="717334"/>
      </dsp:txXfrm>
    </dsp:sp>
    <dsp:sp modelId="{5941FEE1-0A49-FE4B-A7E6-BBE9007B3C23}">
      <dsp:nvSpPr>
        <dsp:cNvPr id="0" name=""/>
        <dsp:cNvSpPr/>
      </dsp:nvSpPr>
      <dsp:spPr>
        <a:xfrm rot="5400000">
          <a:off x="3552102" y="-1275153"/>
          <a:ext cx="635957" cy="5017947"/>
        </a:xfrm>
        <a:prstGeom prst="round2Same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团队</a:t>
          </a:r>
          <a:r>
            <a:rPr kumimoji="1"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成员能够近距离的沟通，增进彼此的了解</a:t>
          </a:r>
          <a:endParaRPr kumimoji="1"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 rot="-5400000">
        <a:off x="1361108" y="946886"/>
        <a:ext cx="4986902" cy="573867"/>
      </dsp:txXfrm>
    </dsp:sp>
    <dsp:sp modelId="{2EA071F5-3111-7B42-9BF4-F878E1142C9E}">
      <dsp:nvSpPr>
        <dsp:cNvPr id="0" name=""/>
        <dsp:cNvSpPr/>
      </dsp:nvSpPr>
      <dsp:spPr>
        <a:xfrm>
          <a:off x="81904" y="836346"/>
          <a:ext cx="1142822" cy="794946"/>
        </a:xfrm>
        <a:prstGeom prst="round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0" i="0" kern="1200" dirty="0" smtClean="0">
              <a:latin typeface="Microsoft YaHei" charset="0"/>
              <a:ea typeface="Microsoft YaHei" charset="0"/>
              <a:cs typeface="Microsoft YaHei" charset="0"/>
            </a:rPr>
            <a:t>干杯规则</a:t>
          </a:r>
          <a:endParaRPr lang="zh-CN" altLang="en-US" sz="12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20710" y="875152"/>
        <a:ext cx="1065210" cy="717334"/>
      </dsp:txXfrm>
    </dsp:sp>
    <dsp:sp modelId="{103AFB18-6505-DD41-99EE-2F37EF9444EB}">
      <dsp:nvSpPr>
        <dsp:cNvPr id="0" name=""/>
        <dsp:cNvSpPr/>
      </dsp:nvSpPr>
      <dsp:spPr>
        <a:xfrm rot="5400000">
          <a:off x="3552102" y="-440459"/>
          <a:ext cx="635957" cy="5017947"/>
        </a:xfrm>
        <a:prstGeom prst="round2SameRect">
          <a:avLst/>
        </a:prstGeom>
        <a:solidFill>
          <a:schemeClr val="accent5">
            <a:tint val="40000"/>
            <a:alpha val="90000"/>
            <a:hueOff val="-4927835"/>
            <a:satOff val="-8544"/>
            <a:lumOff val="-85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927835"/>
              <a:satOff val="-8544"/>
              <a:lumOff val="-8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 团队</a:t>
          </a:r>
          <a:r>
            <a:rPr kumimoji="1" lang="zh-CN" altLang="en-US" sz="1100" b="0" i="0" kern="1200" dirty="0" smtClean="0">
              <a:latin typeface="Microsoft YaHei" charset="0"/>
              <a:ea typeface="Microsoft YaHei" charset="0"/>
              <a:cs typeface="Microsoft YaHei" charset="0"/>
            </a:rPr>
            <a:t>成员能够非常清楚的了解团队的目标以及其他团队成员的工作</a:t>
          </a:r>
          <a:endParaRPr lang="zh-CN" altLang="en-US" sz="11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 rot="-5400000">
        <a:off x="1361108" y="1781580"/>
        <a:ext cx="4986902" cy="573867"/>
      </dsp:txXfrm>
    </dsp:sp>
    <dsp:sp modelId="{04CD305A-A4FD-FD42-B089-52D2D10BF61E}">
      <dsp:nvSpPr>
        <dsp:cNvPr id="0" name=""/>
        <dsp:cNvSpPr/>
      </dsp:nvSpPr>
      <dsp:spPr>
        <a:xfrm>
          <a:off x="81904" y="1671041"/>
          <a:ext cx="1142822" cy="794946"/>
        </a:xfrm>
        <a:prstGeom prst="round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200" kern="1200" dirty="0" smtClean="0">
              <a:latin typeface="Heiti SC Light" charset="-122"/>
              <a:ea typeface="Heiti SC Light" charset="-122"/>
              <a:cs typeface="Heiti SC Light" charset="-122"/>
            </a:rPr>
            <a:t>团队信息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200" kern="1200" dirty="0" smtClean="0">
              <a:latin typeface="Heiti SC Light" charset="-122"/>
              <a:ea typeface="Heiti SC Light" charset="-122"/>
              <a:cs typeface="Heiti SC Light" charset="-122"/>
            </a:rPr>
            <a:t>透明化</a:t>
          </a:r>
          <a:endParaRPr lang="zh-CN" altLang="en-US" sz="12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20710" y="1709847"/>
        <a:ext cx="1065210" cy="717334"/>
      </dsp:txXfrm>
    </dsp:sp>
    <dsp:sp modelId="{F9358B92-8B76-6B4C-9E9F-657DF7FE80BF}">
      <dsp:nvSpPr>
        <dsp:cNvPr id="0" name=""/>
        <dsp:cNvSpPr/>
      </dsp:nvSpPr>
      <dsp:spPr>
        <a:xfrm rot="5400000">
          <a:off x="3552102" y="394235"/>
          <a:ext cx="635957" cy="5017947"/>
        </a:xfrm>
        <a:prstGeom prst="round2SameRect">
          <a:avLst/>
        </a:prstGeom>
        <a:solidFill>
          <a:schemeClr val="accent5">
            <a:tint val="40000"/>
            <a:alpha val="90000"/>
            <a:hueOff val="-7391752"/>
            <a:satOff val="-12816"/>
            <a:lumOff val="-128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7391752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100" kern="1200" dirty="0" smtClean="0">
              <a:latin typeface="Microsoft YaHei" charset="0"/>
              <a:ea typeface="Microsoft YaHei" charset="0"/>
              <a:cs typeface="Microsoft YaHei" charset="0"/>
            </a:rPr>
            <a:t> 鼓励</a:t>
          </a:r>
          <a:r>
            <a:rPr kumimoji="1" lang="zh-CN" altLang="en-US" sz="1100" kern="1200" dirty="0" smtClean="0">
              <a:latin typeface="Microsoft YaHei" charset="0"/>
              <a:ea typeface="Microsoft YaHei" charset="0"/>
              <a:cs typeface="Microsoft YaHei" charset="0"/>
            </a:rPr>
            <a:t>创新和自治，团队自己决定使用的技术，鼓励团队间的技术竞争</a:t>
          </a:r>
          <a:endParaRPr lang="zh-CN" altLang="en-US" sz="1100" kern="1200" dirty="0">
            <a:latin typeface="Microsoft YaHei" charset="0"/>
            <a:ea typeface="Microsoft YaHei" charset="0"/>
            <a:cs typeface="Microsoft YaHei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100" kern="1200" dirty="0" smtClean="0">
              <a:latin typeface="Microsoft YaHei" charset="0"/>
              <a:ea typeface="Microsoft YaHei" charset="0"/>
              <a:cs typeface="Microsoft YaHei" charset="0"/>
            </a:rPr>
            <a:t> 胜出</a:t>
          </a:r>
          <a:r>
            <a:rPr kumimoji="1" lang="zh-CN" altLang="en-US" sz="1100" kern="1200" dirty="0" smtClean="0">
              <a:latin typeface="Microsoft YaHei" charset="0"/>
              <a:ea typeface="Microsoft YaHei" charset="0"/>
              <a:cs typeface="Microsoft YaHei" charset="0"/>
            </a:rPr>
            <a:t>的团队的方案会被基础架构部门采纳并全公司推广</a:t>
          </a:r>
          <a:endParaRPr lang="zh-CN" altLang="en-US" sz="110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 rot="-5400000">
        <a:off x="1361108" y="2616275"/>
        <a:ext cx="4986902" cy="573867"/>
      </dsp:txXfrm>
    </dsp:sp>
    <dsp:sp modelId="{4B335112-74DB-A04D-9275-CCF7D06C67DC}">
      <dsp:nvSpPr>
        <dsp:cNvPr id="0" name=""/>
        <dsp:cNvSpPr/>
      </dsp:nvSpPr>
      <dsp:spPr>
        <a:xfrm>
          <a:off x="81904" y="2505735"/>
          <a:ext cx="1142822" cy="794946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zh-CN" altLang="en-US" sz="1200" kern="1200" dirty="0" smtClean="0">
              <a:latin typeface="Heiti SC Light" charset="-122"/>
              <a:ea typeface="Heiti SC Light" charset="-122"/>
              <a:cs typeface="Heiti SC Light" charset="-122"/>
            </a:rPr>
            <a:t>去中心化</a:t>
          </a:r>
          <a:endParaRPr lang="zh-CN" altLang="en-US" sz="1200" b="0" i="0" kern="1200" dirty="0"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120710" y="2544541"/>
        <a:ext cx="1065210" cy="717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type="notchedRightArrow" r:blip="" rot="180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429A0-F120-A348-A129-D895029C856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CBB8-C3A5-4A4E-B796-7D6ECF0423D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D7D2-784B-9E4E-9C9D-05E78A552F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微服务应该尽量避免对通用组件或者基础构建块的依赖，例如数据库；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Bounded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context</a:t>
            </a:r>
            <a:r>
              <a:rPr kumimoji="1" lang="zh-CN" altLang="en-US" dirty="0" smtClean="0"/>
              <a:t>来源于</a:t>
            </a:r>
            <a:r>
              <a:rPr kumimoji="1" lang="en-US" altLang="zh-CN" dirty="0" smtClean="0"/>
              <a:t>DDD</a:t>
            </a:r>
            <a:r>
              <a:rPr kumimoji="1" lang="zh-CN" altLang="en-US" dirty="0" smtClean="0"/>
              <a:t>，其提供了一种将大型架构拆分成具体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的方法，真正的微服务希望团队无需过多地了解其他微服务团队的业务知识。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从单体应用或者传统分层架构的应用想服务化过渡，通过封装和组合等方式，提供对外发布接口的能力，从而提升应用的可访问性；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通过重构将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domain-level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的功能模块转变为可以独立部署的服务，从而提升整个应用的敏捷性；我们称之为</a:t>
            </a:r>
            <a:r>
              <a:rPr lang="en-US" altLang="zh-CN" sz="1200" b="1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miniservice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，其粒度比微服务粗（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domain level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），因而抽象的难度比较低，但是也能在一定程度上获得微服务所带来的敏捷性提升的好处，但是对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的基础设施等要求也没有微服务高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Feature-Level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的抽象，根据单一职责原则将</a:t>
            </a:r>
            <a:r>
              <a:rPr lang="en-US" altLang="zh-CN" sz="1200" dirty="0" err="1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miniservices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差分成微服务，从而获得更高地扩展性和敏捷性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独立的数据可以使独立数据源</a:t>
            </a:r>
            <a:r>
              <a:rPr lang="zh-CN" altLang="en-US" sz="120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或者独立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Gartner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2016</a:t>
            </a:r>
            <a:r>
              <a:rPr kumimoji="1" lang="zh-CN" altLang="en-US" dirty="0" smtClean="0"/>
              <a:t>年技术</a:t>
            </a:r>
            <a:r>
              <a:rPr kumimoji="1" lang="en-US" altLang="zh-CN" dirty="0" smtClean="0"/>
              <a:t>hyper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cycle</a:t>
            </a:r>
            <a:r>
              <a:rPr kumimoji="1" lang="zh-CN" altLang="en-US" baseline="0" dirty="0" smtClean="0"/>
              <a:t>图上可以看出，微服务是目前非常流行的技术，从</a:t>
            </a:r>
            <a:r>
              <a:rPr kumimoji="1" lang="en-US" altLang="zh-CN" baseline="0" dirty="0" smtClean="0"/>
              <a:t>amazon</a:t>
            </a:r>
            <a:r>
              <a:rPr kumimoji="1" lang="zh-CN" altLang="en-US" baseline="0" dirty="0" smtClean="0"/>
              <a:t>，</a:t>
            </a:r>
            <a:r>
              <a:rPr kumimoji="1" lang="en-US" altLang="zh-CN" baseline="0" dirty="0" smtClean="0"/>
              <a:t>google</a:t>
            </a:r>
            <a:r>
              <a:rPr kumimoji="1" lang="zh-CN" altLang="en-US" baseline="0" dirty="0" smtClean="0"/>
              <a:t>，</a:t>
            </a:r>
            <a:r>
              <a:rPr kumimoji="1" lang="en-US" altLang="zh-CN" baseline="0" dirty="0" err="1" smtClean="0"/>
              <a:t>facebook</a:t>
            </a:r>
            <a:r>
              <a:rPr kumimoji="1" lang="zh-CN" altLang="en-US" baseline="0" dirty="0" smtClean="0"/>
              <a:t>等大型互联网公司到一些传统企业，都在采用微服务架构。</a:t>
            </a:r>
            <a:endParaRPr kumimoji="1" lang="zh-CN" altLang="en-US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微服务应该尽量避免对通用组件或者基础构建块的依赖，例如数据库；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Bounded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context</a:t>
            </a:r>
            <a:r>
              <a:rPr kumimoji="1" lang="zh-CN" altLang="en-US" dirty="0" smtClean="0"/>
              <a:t>来源于</a:t>
            </a:r>
            <a:r>
              <a:rPr kumimoji="1" lang="en-US" altLang="zh-CN" dirty="0" smtClean="0"/>
              <a:t>DDD</a:t>
            </a:r>
            <a:r>
              <a:rPr kumimoji="1" lang="zh-CN" altLang="en-US" dirty="0" smtClean="0"/>
              <a:t>，其提供了一种将大型架构拆分成具体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的方法，真正的微服务希望团队无需过多地了解其他微服务团队的业务知识。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团队切小后，我们按照业务线对组织进行架构，以便技术团队能够专注的解决对应业务的问题（业务驱动，或者说业务优先）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这时，团队内部的设计决策，将在团队内部消化，因为团队的规模已经是</a:t>
            </a:r>
            <a:r>
              <a:rPr kumimoji="1" lang="en-US" altLang="zh-CN" dirty="0" smtClean="0"/>
              <a:t>7+</a:t>
            </a:r>
            <a:r>
              <a:rPr kumimoji="1" lang="zh-CN" altLang="en-US" dirty="0" smtClean="0"/>
              <a:t>/</a:t>
            </a:r>
            <a:r>
              <a:rPr kumimoji="1" lang="en-US" altLang="zh-CN" dirty="0" smtClean="0"/>
              <a:t>-2</a:t>
            </a:r>
            <a:r>
              <a:rPr kumimoji="1" lang="zh-CN" altLang="en-US" dirty="0" smtClean="0"/>
              <a:t>人的量级，一般情况下不会有特别负责的工作。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但团队增多后，团队的协调将是一个问题，因此，微服务从技术上帮助团队所负责系统的解耦，而计划流程有帮助团队在工作安排上找到合理的步骤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那么，当一个大的业务被分解到各个小团队时，还是会有跨团队的设计工作，以上两点是要严格执行的</a:t>
            </a:r>
            <a:r>
              <a:rPr kumimoji="0" lang="zh-CN" altLang="en-US" dirty="0" smtClean="0"/>
              <a:t>。</a:t>
            </a:r>
            <a:endParaRPr kumimoji="0" lang="zh-CN" altLang="en-US" dirty="0" smtClean="0"/>
          </a:p>
          <a:p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技术团队和业务团队的合作并非经由上层协调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双方主要的沟通都是团队之间直接的水平沟通，也就是说：</a:t>
            </a:r>
            <a:endParaRPr kumimoji="1" lang="zh-CN" alt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在最底层的团队之间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需求、问题和日常交流都是直接由业务团队反馈给技术团队的经理。</a:t>
            </a: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而问题的解决容许业务团队直接接触开发人员</a:t>
            </a:r>
            <a:endParaRPr kumimoji="1" lang="zh-CN" altLang="en-US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另外，水平的沟通发生在业务和技术团队的各个层面上。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向上的汇报机制用来反馈问题和业务的进展情况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微服务应该尽量避免对通用组件或者基础构建块的依赖，例如数据库；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Bounded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context</a:t>
            </a:r>
            <a:r>
              <a:rPr kumimoji="1" lang="zh-CN" altLang="en-US" dirty="0" smtClean="0"/>
              <a:t>来源于</a:t>
            </a:r>
            <a:r>
              <a:rPr kumimoji="1" lang="en-US" altLang="zh-CN" dirty="0" smtClean="0"/>
              <a:t>DDD</a:t>
            </a:r>
            <a:r>
              <a:rPr kumimoji="1" lang="zh-CN" altLang="en-US" dirty="0" smtClean="0"/>
              <a:t>，其提供了一种将大型架构拆分成具体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的方法，真正的微服务希望团队无需过多地了解其他微服务团队的业务知识。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构建触发到部署流水线省略了一些内容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我们期望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一旦问题发生，</a:t>
            </a:r>
            <a:r>
              <a:rPr kumimoji="1" lang="en-US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迅速发现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1" lang="en-US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迅速定位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1" lang="en-US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迅速跟进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1" lang="en-US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迅速解决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；并且通过自动化</a:t>
            </a:r>
            <a:endParaRPr kumimoji="1" lang="en-US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微服务应该尽量避免对通用组件或者基础构建块的依赖，例如数据库；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Bounded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context</a:t>
            </a:r>
            <a:r>
              <a:rPr kumimoji="1" lang="zh-CN" altLang="en-US" dirty="0" smtClean="0"/>
              <a:t>来源于</a:t>
            </a:r>
            <a:r>
              <a:rPr kumimoji="1" lang="en-US" altLang="zh-CN" dirty="0" smtClean="0"/>
              <a:t>DDD</a:t>
            </a:r>
            <a:r>
              <a:rPr kumimoji="1" lang="zh-CN" altLang="en-US" dirty="0" smtClean="0"/>
              <a:t>，其提供了一种将大型架构拆分成具体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的方法，真正的微服务希望团队无需过多地了解其他微服务团队的业务知识。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微服务应该尽量避免对通用组件或者基础构建块的依赖，例如数据库；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Bounded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context</a:t>
            </a:r>
            <a:r>
              <a:rPr kumimoji="1" lang="zh-CN" altLang="en-US" dirty="0" smtClean="0"/>
              <a:t>来源于</a:t>
            </a:r>
            <a:r>
              <a:rPr kumimoji="1" lang="en-US" altLang="zh-CN" dirty="0" smtClean="0"/>
              <a:t>DDD</a:t>
            </a:r>
            <a:r>
              <a:rPr kumimoji="1" lang="zh-CN" altLang="en-US" dirty="0" smtClean="0"/>
              <a:t>，其提供了一种将大型架构拆分成具体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的方法，真正的微服务希望团队无需过多地了解其他微服务团队的业务知识。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D857B-0B19-A442-AC64-38BD45C3F98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ED37A-D08C-4750-B0A5-AC6B40FD38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896C0-E572-43BF-94C4-3B39203AC6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tiff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tiff"/><Relationship Id="rId8" Type="http://schemas.openxmlformats.org/officeDocument/2006/relationships/image" Target="../media/image11.emf"/><Relationship Id="rId7" Type="http://schemas.openxmlformats.org/officeDocument/2006/relationships/image" Target="../media/image10.emf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5" Type="http://schemas.openxmlformats.org/officeDocument/2006/relationships/notesSlide" Target="../notesSlides/notesSlide1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5.tiff"/><Relationship Id="rId12" Type="http://schemas.openxmlformats.org/officeDocument/2006/relationships/image" Target="../media/image14.tiff"/><Relationship Id="rId11" Type="http://schemas.openxmlformats.org/officeDocument/2006/relationships/image" Target="../media/image13.tiff"/><Relationship Id="rId10" Type="http://schemas.openxmlformats.org/officeDocument/2006/relationships/image" Target="../media/image12.tiff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tiff"/><Relationship Id="rId7" Type="http://schemas.openxmlformats.org/officeDocument/2006/relationships/image" Target="../media/image16.tiff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5.tiff"/><Relationship Id="rId7" Type="http://schemas.openxmlformats.org/officeDocument/2006/relationships/image" Target="../media/image24.tiff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4.emf"/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0" Type="http://schemas.openxmlformats.org/officeDocument/2006/relationships/notesSlide" Target="../notesSlides/notesSlide28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4.tiff"/><Relationship Id="rId7" Type="http://schemas.openxmlformats.org/officeDocument/2006/relationships/image" Target="../media/image29.tiff"/><Relationship Id="rId6" Type="http://schemas.openxmlformats.org/officeDocument/2006/relationships/image" Target="../media/image20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Relationship Id="rId3" Type="http://schemas.openxmlformats.org/officeDocument/2006/relationships/image" Target="../media/image26.tiff"/><Relationship Id="rId2" Type="http://schemas.openxmlformats.org/officeDocument/2006/relationships/image" Target="../media/image23.tiff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emf"/><Relationship Id="rId8" Type="http://schemas.openxmlformats.org/officeDocument/2006/relationships/image" Target="../media/image31.tiff"/><Relationship Id="rId7" Type="http://schemas.openxmlformats.org/officeDocument/2006/relationships/image" Target="../media/image9.tiff"/><Relationship Id="rId6" Type="http://schemas.openxmlformats.org/officeDocument/2006/relationships/image" Target="../media/image19.tiff"/><Relationship Id="rId5" Type="http://schemas.openxmlformats.org/officeDocument/2006/relationships/image" Target="../media/image20.tiff"/><Relationship Id="rId4" Type="http://schemas.openxmlformats.org/officeDocument/2006/relationships/image" Target="../media/image30.tiff"/><Relationship Id="rId3" Type="http://schemas.openxmlformats.org/officeDocument/2006/relationships/image" Target="../media/image25.tiff"/><Relationship Id="rId27" Type="http://schemas.openxmlformats.org/officeDocument/2006/relationships/notesSlide" Target="../notesSlides/notesSlide30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24.emf"/><Relationship Id="rId24" Type="http://schemas.openxmlformats.org/officeDocument/2006/relationships/image" Target="../media/image35.emf"/><Relationship Id="rId23" Type="http://schemas.openxmlformats.org/officeDocument/2006/relationships/image" Target="../media/image29.tiff"/><Relationship Id="rId22" Type="http://schemas.openxmlformats.org/officeDocument/2006/relationships/image" Target="../media/image26.tiff"/><Relationship Id="rId21" Type="http://schemas.openxmlformats.org/officeDocument/2006/relationships/image" Target="../media/image24.tiff"/><Relationship Id="rId20" Type="http://schemas.openxmlformats.org/officeDocument/2006/relationships/image" Target="../media/image27.tiff"/><Relationship Id="rId2" Type="http://schemas.openxmlformats.org/officeDocument/2006/relationships/image" Target="../media/image21.tiff"/><Relationship Id="rId19" Type="http://schemas.openxmlformats.org/officeDocument/2006/relationships/image" Target="../media/image34.emf"/><Relationship Id="rId18" Type="http://schemas.openxmlformats.org/officeDocument/2006/relationships/image" Target="../media/image33.emf"/><Relationship Id="rId17" Type="http://schemas.openxmlformats.org/officeDocument/2006/relationships/image" Target="../media/image32.emf"/><Relationship Id="rId16" Type="http://schemas.openxmlformats.org/officeDocument/2006/relationships/image" Target="../media/image31.emf"/><Relationship Id="rId15" Type="http://schemas.openxmlformats.org/officeDocument/2006/relationships/image" Target="../media/image30.png"/><Relationship Id="rId14" Type="http://schemas.openxmlformats.org/officeDocument/2006/relationships/image" Target="../media/image29.emf"/><Relationship Id="rId13" Type="http://schemas.openxmlformats.org/officeDocument/2006/relationships/image" Target="../media/image28.emf"/><Relationship Id="rId12" Type="http://schemas.openxmlformats.org/officeDocument/2006/relationships/image" Target="../media/image32.tiff"/><Relationship Id="rId11" Type="http://schemas.openxmlformats.org/officeDocument/2006/relationships/image" Target="../media/image27.emf"/><Relationship Id="rId10" Type="http://schemas.openxmlformats.org/officeDocument/2006/relationships/image" Target="../media/image26.emf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8.emf"/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584" y="2281990"/>
            <a:ext cx="6208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206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融数数据基于</a:t>
            </a:r>
            <a:r>
              <a:rPr lang="en-US" altLang="zh-CN" sz="2800" b="1" dirty="0" smtClean="0">
                <a:solidFill>
                  <a:srgbClr val="00206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DevOps</a:t>
            </a:r>
            <a:r>
              <a:rPr lang="zh-CN" altLang="en-US" sz="2800" b="1" dirty="0" smtClean="0">
                <a:solidFill>
                  <a:srgbClr val="00206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的微服务架构演进之路</a:t>
            </a:r>
            <a:endParaRPr lang="zh-CN" altLang="en-US" sz="2000" b="1" dirty="0">
              <a:solidFill>
                <a:srgbClr val="00206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选型过程中，我们比较了流行的开源框架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8548" y="1854242"/>
          <a:ext cx="8857168" cy="4847206"/>
        </p:xfrm>
        <a:graphic>
          <a:graphicData uri="http://schemas.openxmlformats.org/drawingml/2006/table">
            <a:tbl>
              <a:tblPr/>
              <a:tblGrid>
                <a:gridCol w="1054385"/>
                <a:gridCol w="2249476"/>
                <a:gridCol w="2237678"/>
                <a:gridCol w="1446559"/>
                <a:gridCol w="669073"/>
                <a:gridCol w="1199997"/>
              </a:tblGrid>
              <a:tr h="233731">
                <a:tc rowSpan="2"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功能点</a:t>
                      </a:r>
                      <a:r>
                        <a:rPr lang="en-US" altLang="zh-CN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/</a:t>
                      </a:r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服务框架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备选方案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　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43066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Netflix/Spring cloud</a:t>
                      </a:r>
                      <a:endParaRPr 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dirty="0" err="1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Motan</a:t>
                      </a:r>
                      <a:endParaRPr 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dirty="0" err="1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gRPC</a:t>
                      </a:r>
                      <a:endParaRPr 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Thrift</a:t>
                      </a:r>
                      <a:endParaRPr 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dirty="0" err="1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Dubbo</a:t>
                      </a:r>
                      <a:r>
                        <a:rPr 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/</a:t>
                      </a:r>
                      <a:r>
                        <a:rPr lang="en-US" sz="1000" b="0" i="0" dirty="0" err="1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DubboX</a:t>
                      </a:r>
                      <a:endParaRPr 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61444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功能定位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微服务框架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RPC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框架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,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但整合了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ZK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或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Consul,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实现集群环境的基本的服务注册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/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发现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RPC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框架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RPC</a:t>
                      </a:r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框架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服务框架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909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支持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Rest</a:t>
                      </a:r>
                      <a:endParaRPr lang="en-US" altLang="zh-CN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</a:br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894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支持RPC</a:t>
                      </a:r>
                      <a:endParaRPr lang="fr-FR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en-US" altLang="zh-CN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是(Hession2)</a:t>
                      </a:r>
                      <a:endParaRPr lang="de-DE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endParaRPr lang="zh-TW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endParaRPr lang="zh-TW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endParaRPr lang="zh-TW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894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支持多语言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是(Rest形式)?</a:t>
                      </a:r>
                      <a:endParaRPr lang="is-I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endParaRPr lang="zh-TW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endParaRPr lang="zh-TW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3985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服务注册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/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发现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Eureka</a:t>
                      </a:r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服务</a:t>
                      </a:r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注册表，</a:t>
                      </a:r>
                      <a:r>
                        <a:rPr lang="en-US" altLang="zh-CN" sz="1000" b="0" i="0" dirty="0" err="1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Karyon</a:t>
                      </a:r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服务端框架支持服务自注册和健康检查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是(zookeeper/consul)</a:t>
                      </a:r>
                      <a:endParaRPr 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endParaRPr lang="zh-TW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909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负载均衡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r>
                        <a:rPr lang="en-US" altLang="zh-CN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(</a:t>
                      </a:r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服务</a:t>
                      </a:r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端</a:t>
                      </a:r>
                      <a:r>
                        <a:rPr lang="en-US" altLang="zh-CN" sz="1000" b="0" i="0" dirty="0" err="1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Zuul</a:t>
                      </a:r>
                      <a:r>
                        <a:rPr lang="en-US" altLang="zh-CN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+</a:t>
                      </a:r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客户端</a:t>
                      </a:r>
                      <a:r>
                        <a:rPr lang="en-US" altLang="zh-CN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Ribbon)</a:t>
                      </a:r>
                      <a:br>
                        <a:rPr lang="en-US" altLang="zh-CN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</a:br>
                      <a:endParaRPr lang="en-US" altLang="zh-CN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(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客户端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)</a:t>
                      </a:r>
                      <a:endParaRPr lang="en-US" altLang="zh-CN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r>
                        <a:rPr lang="en-US" altLang="zh-CN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(</a:t>
                      </a:r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客户端</a:t>
                      </a:r>
                      <a:r>
                        <a:rPr lang="en-US" altLang="zh-CN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)</a:t>
                      </a:r>
                      <a:endParaRPr lang="en-US" altLang="zh-CN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9072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配置服务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Netflix </a:t>
                      </a:r>
                      <a:r>
                        <a:rPr lang="en-US" sz="1000" b="0" i="0" dirty="0" err="1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Archaius</a:t>
                      </a:r>
                      <a:br>
                        <a:rPr 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</a:br>
                      <a:r>
                        <a:rPr 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Spring </a:t>
                      </a:r>
                      <a:r>
                        <a:rPr lang="en-US" altLang="zh-CN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C</a:t>
                      </a:r>
                      <a:r>
                        <a:rPr 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loud </a:t>
                      </a:r>
                      <a:r>
                        <a:rPr lang="en-US" sz="1000" b="0" i="0" dirty="0" err="1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Config</a:t>
                      </a:r>
                      <a:r>
                        <a:rPr 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 </a:t>
                      </a:r>
                      <a:r>
                        <a:rPr lang="en-US" sz="1000" b="0" i="0" dirty="0" err="1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Server集中配置</a:t>
                      </a:r>
                      <a:endParaRPr 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是(zookeeper提供)</a:t>
                      </a:r>
                      <a:endParaRPr 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9834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服务调用链监控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r>
                        <a:rPr lang="zh-CN" altLang="en-US" sz="1000" b="0" i="0" baseline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 </a:t>
                      </a:r>
                      <a:r>
                        <a:rPr lang="en-US" altLang="zh-CN" sz="1000" b="0" i="0" dirty="0" err="1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Zuul</a:t>
                      </a:r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提供边缘服务</a:t>
                      </a:r>
                      <a:r>
                        <a:rPr lang="en-US" altLang="zh-CN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,API</a:t>
                      </a:r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网关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63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高可用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/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容错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(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服务端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Hystrix+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客户端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Ribbon)</a:t>
                      </a:r>
                      <a:endParaRPr lang="en-US" altLang="zh-CN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(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客户端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)</a:t>
                      </a:r>
                      <a:endParaRPr lang="en-US" altLang="zh-CN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是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(</a:t>
                      </a:r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客户端</a:t>
                      </a:r>
                      <a:r>
                        <a:rPr lang="en-US" altLang="zh-CN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)</a:t>
                      </a:r>
                      <a:endParaRPr lang="en-US" altLang="zh-CN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894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典型应用案例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Netflix</a:t>
                      </a:r>
                      <a:endParaRPr 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Sina</a:t>
                      </a:r>
                      <a:endParaRPr 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eBay/</a:t>
                      </a:r>
                      <a:r>
                        <a:rPr lang="en-US" altLang="zh-CN" sz="1000" b="0" i="0" dirty="0" err="1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CoreOS</a:t>
                      </a:r>
                      <a:endParaRPr 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Facebook</a:t>
                      </a:r>
                      <a:endParaRPr 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用户多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894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社区活跃程度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高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一般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高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一般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已经不维护了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894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学习难度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中等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低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高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高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低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252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文档丰富度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高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一般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一般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一般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高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2366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其他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00" b="0" i="0" dirty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Spring Cloud </a:t>
                      </a:r>
                      <a:r>
                        <a:rPr lang="en-US" altLang="zh-CN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Bus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支持降级</a:t>
                      </a:r>
                      <a:endParaRPr lang="zh-CN" altLang="en-US" sz="1000" b="0" i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Netflix</a:t>
                      </a:r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准备集成</a:t>
                      </a:r>
                      <a:r>
                        <a:rPr lang="en-US" altLang="zh-CN" sz="1000" b="0" i="0" dirty="0" err="1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gRPC</a:t>
                      </a:r>
                      <a:endParaRPr lang="en-US" altLang="zh-CN" sz="1000" b="0" i="0" dirty="0" smtClean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  <a:p>
                      <a:pPr algn="l" fontAlgn="t"/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IDL</a:t>
                      </a:r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定义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0" i="0" dirty="0" smtClean="0">
                          <a:ln>
                            <a:noFill/>
                          </a:ln>
                          <a:effectLst/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实践的公司比较多</a:t>
                      </a:r>
                      <a:endParaRPr lang="zh-CN" altLang="en-US" sz="1000" b="0" i="0" dirty="0">
                        <a:ln>
                          <a:noFill/>
                        </a:ln>
                        <a:effectLst/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marL="34513" marR="34513" marT="24159" marB="24159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构建融数微服务架构，希望得到什么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272065" y="2153759"/>
          <a:ext cx="6570133" cy="4380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因此，我们的选型经历了如下过程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844" y="3724219"/>
            <a:ext cx="2096429" cy="15016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初级阶段</a:t>
            </a:r>
            <a:endParaRPr kumimoji="1"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91871" y="2828115"/>
            <a:ext cx="2096429" cy="15016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进阶</a:t>
            </a:r>
            <a:endParaRPr kumimoji="1"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94563" y="1854242"/>
            <a:ext cx="2096429" cy="15016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自研</a:t>
            </a:r>
            <a:endParaRPr kumimoji="1"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1" y="4613683"/>
            <a:ext cx="1214863" cy="37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0" y="4034305"/>
            <a:ext cx="591015" cy="591015"/>
          </a:xfrm>
          <a:prstGeom prst="rect">
            <a:avLst/>
          </a:prstGeom>
        </p:spPr>
      </p:pic>
      <p:sp>
        <p:nvSpPr>
          <p:cNvPr id="10" name="十字形 9"/>
          <p:cNvSpPr/>
          <p:nvPr/>
        </p:nvSpPr>
        <p:spPr>
          <a:xfrm>
            <a:off x="1033262" y="4271749"/>
            <a:ext cx="215590" cy="215590"/>
          </a:xfrm>
          <a:prstGeom prst="plus">
            <a:avLst>
              <a:gd name="adj" fmla="val 42544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0" y="5352261"/>
            <a:ext cx="112723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初步的服务化</a:t>
            </a:r>
            <a:endParaRPr kumimoji="1" lang="zh-CN" altLang="en-US" sz="10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缺少治理手段</a:t>
            </a:r>
            <a:endParaRPr kumimoji="1" lang="zh-CN" altLang="en-US" sz="10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缺少统一规范</a:t>
            </a:r>
            <a:endParaRPr kumimoji="1" lang="zh-CN" altLang="en-US" sz="10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cxnSp>
        <p:nvCxnSpPr>
          <p:cNvPr id="13" name="肘形连接符 12"/>
          <p:cNvCxnSpPr>
            <a:stCxn id="3" idx="3"/>
            <a:endCxn id="6" idx="1"/>
          </p:cNvCxnSpPr>
          <p:nvPr/>
        </p:nvCxnSpPr>
        <p:spPr>
          <a:xfrm flipV="1">
            <a:off x="2189273" y="3578964"/>
            <a:ext cx="1102598" cy="896104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6" idx="3"/>
            <a:endCxn id="7" idx="1"/>
          </p:cNvCxnSpPr>
          <p:nvPr/>
        </p:nvCxnSpPr>
        <p:spPr>
          <a:xfrm flipV="1">
            <a:off x="5388300" y="2605091"/>
            <a:ext cx="906263" cy="973873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564" y="3060433"/>
            <a:ext cx="481360" cy="4813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199" y="3318359"/>
            <a:ext cx="596129" cy="5961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299" y="3830182"/>
            <a:ext cx="681261" cy="381506"/>
          </a:xfrm>
          <a:prstGeom prst="rect">
            <a:avLst/>
          </a:prstGeom>
        </p:spPr>
      </p:pic>
      <p:sp>
        <p:nvSpPr>
          <p:cNvPr id="20" name="十字形 19"/>
          <p:cNvSpPr/>
          <p:nvPr/>
        </p:nvSpPr>
        <p:spPr>
          <a:xfrm>
            <a:off x="3686810" y="3508629"/>
            <a:ext cx="215590" cy="215590"/>
          </a:xfrm>
          <a:prstGeom prst="plus">
            <a:avLst>
              <a:gd name="adj" fmla="val 42544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十字形 20"/>
          <p:cNvSpPr/>
          <p:nvPr/>
        </p:nvSpPr>
        <p:spPr>
          <a:xfrm>
            <a:off x="4789851" y="3510200"/>
            <a:ext cx="215590" cy="215590"/>
          </a:xfrm>
          <a:prstGeom prst="plus">
            <a:avLst>
              <a:gd name="adj" fmla="val 42544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9823" y="4487339"/>
            <a:ext cx="2933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Spring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+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Netflix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解决方案缺少服务实现方案</a:t>
            </a:r>
            <a:endParaRPr kumimoji="1" lang="zh-CN" altLang="en-US" sz="10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代码优先的开发不如契约优先好管理</a:t>
            </a:r>
            <a:endParaRPr kumimoji="1" lang="zh-CN" altLang="en-US" sz="10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000" dirty="0" err="1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Zuul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同步调用的性能损失，不支持</a:t>
            </a: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RPC</a:t>
            </a:r>
            <a:endParaRPr kumimoji="1" lang="zh-CN" altLang="en-US" sz="10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Eureka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依然是中心化治理</a:t>
            </a:r>
            <a:endParaRPr kumimoji="1" lang="zh-CN" altLang="en-US" sz="10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026" y="2207050"/>
            <a:ext cx="754724" cy="268257"/>
          </a:xfrm>
          <a:prstGeom prst="rect">
            <a:avLst/>
          </a:prstGeom>
        </p:spPr>
      </p:pic>
      <p:grpSp>
        <p:nvGrpSpPr>
          <p:cNvPr id="32" name="组 31"/>
          <p:cNvGrpSpPr/>
          <p:nvPr/>
        </p:nvGrpSpPr>
        <p:grpSpPr>
          <a:xfrm>
            <a:off x="7342777" y="2583295"/>
            <a:ext cx="959936" cy="600060"/>
            <a:chOff x="2552700" y="2302589"/>
            <a:chExt cx="959936" cy="60006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52700" y="2425700"/>
              <a:ext cx="959936" cy="476949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2836130" y="2302589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Proxy</a:t>
              </a:r>
              <a:endParaRPr kumimoji="1"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3" name="十字形 32"/>
          <p:cNvSpPr/>
          <p:nvPr/>
        </p:nvSpPr>
        <p:spPr>
          <a:xfrm>
            <a:off x="7345899" y="2341178"/>
            <a:ext cx="215590" cy="215590"/>
          </a:xfrm>
          <a:prstGeom prst="plus">
            <a:avLst>
              <a:gd name="adj" fmla="val 42544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197453" y="3479051"/>
            <a:ext cx="298511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封装</a:t>
            </a: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GRPC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，简化开发</a:t>
            </a:r>
            <a:endParaRPr kumimoji="1" lang="zh-CN" altLang="en-US" sz="10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基于</a:t>
            </a: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Proxy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的服务端治理、流量控制和灰度发布</a:t>
            </a:r>
            <a:endParaRPr kumimoji="1" lang="zh-CN" altLang="en-US" sz="10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基于</a:t>
            </a: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Proxy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的</a:t>
            </a: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RPC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与</a:t>
            </a: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REST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协议互转</a:t>
            </a:r>
            <a:endParaRPr kumimoji="1" lang="zh-CN" altLang="en-US" sz="10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整合</a:t>
            </a:r>
            <a:r>
              <a:rPr kumimoji="1" lang="en-US" altLang="zh-CN" sz="1000" dirty="0" err="1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Zipkin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的调用链监控和服务拓扑绘制</a:t>
            </a:r>
            <a:endParaRPr kumimoji="1" lang="zh-CN" altLang="en-US" sz="10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借鉴</a:t>
            </a: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Netflix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思想</a:t>
            </a:r>
            <a:endParaRPr kumimoji="1" lang="zh-CN" altLang="en-US" sz="10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结合</a:t>
            </a:r>
            <a:r>
              <a:rPr kumimoji="1" lang="en-US" altLang="zh-CN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DevOps</a:t>
            </a:r>
            <a:r>
              <a:rPr kumimoji="1" lang="zh-CN" altLang="en-US" sz="10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平台的语义化版本管理</a:t>
            </a:r>
            <a:endParaRPr kumimoji="1" lang="zh-CN" altLang="en-US" sz="10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0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1305157" y="4399229"/>
            <a:ext cx="6582473" cy="5147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1305157" y="3174106"/>
            <a:ext cx="6582473" cy="1142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1305158" y="2401229"/>
            <a:ext cx="6582473" cy="683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融数微服务架构总览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51385" y="2594154"/>
            <a:ext cx="965560" cy="3734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latin typeface="微软雅黑" panose="020B0503020204020204" charset="-122"/>
                <a:ea typeface="微软雅黑" panose="020B0503020204020204" charset="-122"/>
              </a:rPr>
              <a:t>脚手架工具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87390" y="2594154"/>
            <a:ext cx="977178" cy="3734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smtClean="0">
                <a:latin typeface="微软雅黑" panose="020B0503020204020204" charset="-122"/>
                <a:ea typeface="微软雅黑" panose="020B0503020204020204" charset="-122"/>
              </a:rPr>
              <a:t>Maven</a:t>
            </a:r>
            <a:r>
              <a:rPr lang="zh-CN" altLang="en-US" sz="1100" dirty="0" smtClean="0">
                <a:latin typeface="微软雅黑" panose="020B0503020204020204" charset="-122"/>
                <a:ea typeface="微软雅黑" panose="020B0503020204020204" charset="-122"/>
              </a:rPr>
              <a:t>插件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24255" y="2604928"/>
            <a:ext cx="594971" cy="3734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smtClean="0">
                <a:latin typeface="微软雅黑" panose="020B0503020204020204" charset="-122"/>
                <a:ea typeface="微软雅黑" panose="020B0503020204020204" charset="-122"/>
              </a:rPr>
              <a:t>Mock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45878" y="2597494"/>
            <a:ext cx="491539" cy="3734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smtClean="0">
                <a:latin typeface="微软雅黑" panose="020B0503020204020204" charset="-122"/>
                <a:ea typeface="微软雅黑" panose="020B0503020204020204" charset="-122"/>
              </a:rPr>
              <a:t>SPI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71415" y="2675038"/>
            <a:ext cx="679197" cy="223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 smtClean="0">
                <a:latin typeface="微软雅黑" panose="020B0503020204020204" charset="-122"/>
                <a:ea typeface="微软雅黑" panose="020B0503020204020204" charset="-122"/>
              </a:rPr>
              <a:t>开发工具</a:t>
            </a:r>
            <a:endParaRPr lang="zh-CN" altLang="en-US" sz="11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64494" y="3521561"/>
            <a:ext cx="679197" cy="223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latin typeface="微软雅黑" panose="020B0503020204020204" charset="-122"/>
                <a:ea typeface="微软雅黑" panose="020B0503020204020204" charset="-122"/>
              </a:rPr>
              <a:t>核心</a:t>
            </a:r>
            <a:r>
              <a:rPr lang="zh-CN" altLang="en-US" sz="1100" b="1" dirty="0" smtClean="0"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zh-CN" altLang="en-US" sz="11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454047" y="4513049"/>
            <a:ext cx="7585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 smtClean="0">
                <a:latin typeface="微软雅黑" panose="020B0503020204020204" charset="-122"/>
                <a:ea typeface="微软雅黑" panose="020B0503020204020204" charset="-122"/>
              </a:rPr>
              <a:t>运       维</a:t>
            </a:r>
            <a:endParaRPr lang="zh-CN" altLang="en-US" sz="11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51385" y="3271152"/>
            <a:ext cx="1632418" cy="98281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 err="1" smtClean="0">
                <a:latin typeface="微软雅黑" panose="020B0503020204020204" charset="-122"/>
                <a:ea typeface="微软雅黑" panose="020B0503020204020204" charset="-122"/>
              </a:rPr>
              <a:t>Graeae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</a:rPr>
              <a:t>Proxy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526395" y="3476133"/>
            <a:ext cx="684639" cy="19837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</a:rPr>
              <a:t>反向代理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305098" y="3476133"/>
            <a:ext cx="684639" cy="19837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</a:rPr>
              <a:t>服务注册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26395" y="3727311"/>
            <a:ext cx="684639" cy="19837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</a:rPr>
              <a:t>健康检查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305098" y="3727311"/>
            <a:ext cx="684639" cy="19837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</a:rPr>
              <a:t>路由控制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526395" y="3978489"/>
            <a:ext cx="684639" cy="19837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</a:rPr>
              <a:t>拦截器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305098" y="3978489"/>
            <a:ext cx="684639" cy="19837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</a:rPr>
              <a:t>流量控制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491272" y="3278045"/>
            <a:ext cx="1203070" cy="975402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 err="1" smtClean="0">
                <a:latin typeface="微软雅黑" panose="020B0503020204020204" charset="-122"/>
                <a:ea typeface="微软雅黑" panose="020B0503020204020204" charset="-122"/>
              </a:rPr>
              <a:t>Graeae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</a:rPr>
              <a:t>Consumer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819048" y="2594154"/>
            <a:ext cx="481501" cy="3734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smtClean="0">
                <a:latin typeface="微软雅黑" panose="020B0503020204020204" charset="-122"/>
                <a:ea typeface="微软雅黑" panose="020B0503020204020204" charset="-122"/>
              </a:rPr>
              <a:t>IDL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458819" y="4495433"/>
            <a:ext cx="946378" cy="2979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日志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789868" y="4497694"/>
            <a:ext cx="946378" cy="2979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APM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137850" y="4500744"/>
            <a:ext cx="946378" cy="2979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服务治理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778148" y="3758646"/>
            <a:ext cx="684639" cy="1983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</a:rPr>
              <a:t>处理链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778275" y="3995414"/>
            <a:ext cx="684639" cy="1983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</a:rPr>
              <a:t>GRPC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778276" y="3520559"/>
            <a:ext cx="684639" cy="1983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 err="1" smtClean="0">
                <a:latin typeface="微软雅黑" panose="020B0503020204020204" charset="-122"/>
                <a:ea typeface="微软雅黑" panose="020B0503020204020204" charset="-122"/>
              </a:rPr>
              <a:t>Hystrix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4385980" y="3283852"/>
            <a:ext cx="1793608" cy="970117"/>
            <a:chOff x="4012973" y="3045960"/>
            <a:chExt cx="1793608" cy="1026145"/>
          </a:xfrm>
        </p:grpSpPr>
        <p:sp>
          <p:nvSpPr>
            <p:cNvPr id="73" name="矩形 72"/>
            <p:cNvSpPr/>
            <p:nvPr/>
          </p:nvSpPr>
          <p:spPr>
            <a:xfrm>
              <a:off x="4012973" y="3045960"/>
              <a:ext cx="1793608" cy="102614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 err="1" smtClean="0">
                  <a:latin typeface="微软雅黑" panose="020B0503020204020204" charset="-122"/>
                  <a:ea typeface="微软雅黑" panose="020B0503020204020204" charset="-122"/>
                </a:rPr>
                <a:t>Graeae</a:t>
              </a: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900" dirty="0" smtClean="0">
                  <a:latin typeface="微软雅黑" panose="020B0503020204020204" charset="-122"/>
                  <a:ea typeface="微软雅黑" panose="020B0503020204020204" charset="-122"/>
                </a:rPr>
                <a:t>Server</a:t>
              </a: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4120655" y="3279580"/>
              <a:ext cx="750011" cy="19837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</a:rPr>
                <a:t>注册</a:t>
              </a: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120654" y="3516439"/>
              <a:ext cx="750012" cy="19837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</a:rPr>
                <a:t>生命周期</a:t>
              </a: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4964731" y="3516195"/>
              <a:ext cx="684639" cy="19837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</a:rPr>
                <a:t>处理链</a:t>
              </a:r>
              <a:endParaRPr lang="en-US" altLang="zh-CN" sz="9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4966120" y="3284337"/>
              <a:ext cx="684639" cy="19837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 smtClean="0">
                  <a:latin typeface="微软雅黑" panose="020B0503020204020204" charset="-122"/>
                  <a:ea typeface="微软雅黑" panose="020B0503020204020204" charset="-122"/>
                </a:rPr>
                <a:t>GRPC</a:t>
              </a: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4120654" y="3760700"/>
              <a:ext cx="750012" cy="227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charset="-122"/>
                  <a:ea typeface="微软雅黑" panose="020B0503020204020204" charset="-122"/>
                </a:rPr>
                <a:t>同步化</a:t>
              </a: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964731" y="3760701"/>
              <a:ext cx="684639" cy="227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charset="-122"/>
                  <a:ea typeface="微软雅黑" panose="020B0503020204020204" charset="-122"/>
                </a:rPr>
                <a:t>优雅关闭</a:t>
              </a:r>
              <a:endParaRPr lang="en-US" altLang="zh-CN" sz="9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7" name="矩形 106"/>
          <p:cNvSpPr/>
          <p:nvPr/>
        </p:nvSpPr>
        <p:spPr>
          <a:xfrm>
            <a:off x="7074392" y="2604928"/>
            <a:ext cx="594971" cy="3734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smtClean="0">
                <a:latin typeface="微软雅黑" panose="020B0503020204020204" charset="-122"/>
                <a:ea typeface="微软雅黑" panose="020B0503020204020204" charset="-122"/>
              </a:rPr>
              <a:t>UT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6444323" y="4491533"/>
            <a:ext cx="946378" cy="2979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s-IS" altLang="zh-CN" sz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8154" y="396681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zh-CN" dirty="0" smtClean="0"/>
              <a:t>…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5123091" y="397828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zh-CN" dirty="0" smtClean="0"/>
              <a:t>…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925246" y="398707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zh-CN" smtClean="0"/>
              <a:t>…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融数微服务架构之服务端 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Graeae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Endpoint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858147" y="2127957"/>
            <a:ext cx="7642335" cy="3728110"/>
            <a:chOff x="858147" y="2127957"/>
            <a:chExt cx="7642335" cy="3728110"/>
          </a:xfrm>
        </p:grpSpPr>
        <p:cxnSp>
          <p:nvCxnSpPr>
            <p:cNvPr id="45" name="直接连接符 43"/>
            <p:cNvCxnSpPr/>
            <p:nvPr/>
          </p:nvCxnSpPr>
          <p:spPr>
            <a:xfrm flipV="1">
              <a:off x="858147" y="4413189"/>
              <a:ext cx="7642335" cy="19024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圆角矩形 45"/>
            <p:cNvSpPr/>
            <p:nvPr/>
          </p:nvSpPr>
          <p:spPr>
            <a:xfrm>
              <a:off x="858148" y="4523293"/>
              <a:ext cx="7642334" cy="4527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gRPC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6241780" y="2943911"/>
              <a:ext cx="1008358" cy="36420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Context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6241780" y="2477427"/>
              <a:ext cx="1008358" cy="36420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Server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7381133" y="3410395"/>
              <a:ext cx="990807" cy="36420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0"/>
                </a:lnSpc>
              </a:pPr>
              <a:r>
                <a:rPr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Transport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7364359" y="2477427"/>
              <a:ext cx="1008358" cy="36420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0"/>
                </a:lnSpc>
              </a:pPr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Filter</a:t>
              </a:r>
              <a:endPara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>
                <a:lnSpc>
                  <a:spcPts val="1300"/>
                </a:lnSpc>
              </a:pPr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chain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6241780" y="3876878"/>
              <a:ext cx="1008358" cy="36420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Register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7381133" y="2943911"/>
              <a:ext cx="990807" cy="36420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lifecycle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7363582" y="3876878"/>
              <a:ext cx="1008358" cy="36420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0"/>
                </a:lnSpc>
              </a:pPr>
              <a:r>
                <a:rPr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 . .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6241780" y="3410395"/>
              <a:ext cx="1008358" cy="36420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Configuration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5206355" y="2477427"/>
              <a:ext cx="945865" cy="176365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Service</a:t>
              </a:r>
              <a:endParaRPr kumimoji="1" lang="en-US" altLang="zh-CN" sz="1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kumimoji="1" lang="en-US" altLang="zh-CN" sz="1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kumimoji="1" lang="en-US" altLang="zh-CN" sz="10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Adaptor</a:t>
              </a:r>
              <a:endParaRPr kumimoji="1" lang="zh-CN" altLang="en-US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3882483" y="2127957"/>
              <a:ext cx="4617999" cy="218137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Graeae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Server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4046266" y="2478644"/>
              <a:ext cx="970793" cy="76563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Business</a:t>
              </a:r>
              <a:endParaRPr kumimoji="1"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logic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4056798" y="3527292"/>
              <a:ext cx="936377" cy="66693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Server</a:t>
              </a:r>
              <a:endPara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Stub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58147" y="2127958"/>
              <a:ext cx="2559605" cy="215550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Graeae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Client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2214542" y="2582307"/>
              <a:ext cx="1119298" cy="5578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Client</a:t>
              </a:r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logic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214542" y="3600185"/>
              <a:ext cx="1119298" cy="51682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Client</a:t>
              </a:r>
              <a:endPara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Stub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63" name="直接连接符 4"/>
            <p:cNvCxnSpPr/>
            <p:nvPr/>
          </p:nvCxnSpPr>
          <p:spPr>
            <a:xfrm>
              <a:off x="5106619" y="2536122"/>
              <a:ext cx="17551" cy="1658103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圆角矩形 66"/>
            <p:cNvSpPr/>
            <p:nvPr/>
          </p:nvSpPr>
          <p:spPr>
            <a:xfrm>
              <a:off x="979623" y="2582307"/>
              <a:ext cx="1119298" cy="55789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Circuit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breaker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979623" y="3600185"/>
              <a:ext cx="1119298" cy="51682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 . .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6889190" y="5316299"/>
              <a:ext cx="449015" cy="14401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7460816" y="5249807"/>
              <a:ext cx="6976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业务逻辑</a:t>
              </a:r>
              <a:endPara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6889190" y="5676338"/>
              <a:ext cx="449015" cy="1440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7480746" y="5609846"/>
              <a:ext cx="89960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通过</a:t>
              </a:r>
              <a:r>
                <a:rPr kumimoji="1" lang="en-US" altLang="zh-CN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IDL</a:t>
              </a:r>
              <a:r>
                <a:rPr kumimoji="1" lang="zh-CN" altLang="en-US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生成</a:t>
              </a:r>
              <a:endPara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74" name="直线箭头连接符 73"/>
            <p:cNvCxnSpPr>
              <a:stCxn id="61" idx="2"/>
              <a:endCxn id="62" idx="0"/>
            </p:cNvCxnSpPr>
            <p:nvPr/>
          </p:nvCxnSpPr>
          <p:spPr>
            <a:xfrm>
              <a:off x="2774191" y="3140199"/>
              <a:ext cx="0" cy="4599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箭头连接符 76"/>
            <p:cNvCxnSpPr>
              <a:stCxn id="62" idx="3"/>
              <a:endCxn id="58" idx="1"/>
            </p:cNvCxnSpPr>
            <p:nvPr/>
          </p:nvCxnSpPr>
          <p:spPr>
            <a:xfrm>
              <a:off x="3333840" y="3858596"/>
              <a:ext cx="722958" cy="2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/>
            <p:cNvCxnSpPr>
              <a:stCxn id="58" idx="0"/>
              <a:endCxn id="57" idx="2"/>
            </p:cNvCxnSpPr>
            <p:nvPr/>
          </p:nvCxnSpPr>
          <p:spPr>
            <a:xfrm flipV="1">
              <a:off x="4524987" y="3244279"/>
              <a:ext cx="6676" cy="2830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/>
            <p:cNvCxnSpPr>
              <a:stCxn id="61" idx="3"/>
              <a:endCxn id="57" idx="1"/>
            </p:cNvCxnSpPr>
            <p:nvPr/>
          </p:nvCxnSpPr>
          <p:spPr>
            <a:xfrm>
              <a:off x="3333840" y="2861253"/>
              <a:ext cx="712426" cy="209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778490" y="5235578"/>
            <a:ext cx="6207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Graeae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是一个协议无关的服务框架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GRPC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进行了封装，优化了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GRPC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代码生成的结构，调用方式，并采用同步方式简化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GRPC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调用和实现的基于</a:t>
            </a:r>
            <a:r>
              <a:rPr kumimoji="1" lang="en-US" altLang="zh-CN" sz="1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Oberserver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的异步调用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增强了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GRPC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kumimoji="1" lang="en-US" altLang="zh-CN" sz="1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LifeCycle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，添加了服务注册，基于</a:t>
            </a:r>
            <a:r>
              <a:rPr kumimoji="1" lang="en-US" altLang="zh-CN" sz="1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zipkin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的调用链等功能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重构了</a:t>
            </a:r>
            <a:r>
              <a:rPr kumimoji="1" lang="en-US" altLang="zh-CN" sz="1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gRPC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框架生成的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Stub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的结构，解耦和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Stub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，消除了基类继承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添加了</a:t>
            </a:r>
            <a:r>
              <a:rPr kumimoji="1" lang="en-US" altLang="zh-CN" sz="1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Graeae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框架的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Starter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，简化了服务启动和客户端调用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融数微服务架构之端点 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Graeae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Endpoint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25182" y="4569465"/>
            <a:ext cx="466726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抽象基于生命周期的服务容器概念，将服务运行时划分为生命周期的各个阶段，在生命周期的各个阶段完成对服务上下文的构建与</a:t>
            </a: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endParaRPr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对服务端治理的注册、寻址</a:t>
            </a: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</a:t>
            </a:r>
            <a:endParaRPr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对部署层的代码、配置</a:t>
            </a: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分离</a:t>
            </a:r>
            <a:endParaRPr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底层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1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gRPC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，在</a:t>
            </a:r>
            <a:r>
              <a:rPr lang="en-US" altLang="zh-CN" sz="1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gRPC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基础上对易用性及功能性进行加强</a:t>
            </a: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annotation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标注及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stub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重新构建，打断业务实现与</a:t>
            </a:r>
            <a:r>
              <a:rPr lang="en-US" altLang="zh-CN" sz="1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gRPC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紧耦合</a:t>
            </a:r>
            <a:endParaRPr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重构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stub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，简化方法调用，屏蔽</a:t>
            </a:r>
            <a:r>
              <a:rPr lang="en-US" altLang="zh-CN" sz="1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gRPC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stub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易用性</a:t>
            </a: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间隙</a:t>
            </a:r>
            <a:endParaRPr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客户端增加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熔断器，增强应用</a:t>
            </a: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容错</a:t>
            </a:r>
            <a:endParaRPr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部分增强，如支持</a:t>
            </a:r>
            <a:r>
              <a:rPr lang="en-US" altLang="zh-CN" sz="1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zipkin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3" name="组 32"/>
          <p:cNvGrpSpPr/>
          <p:nvPr/>
        </p:nvGrpSpPr>
        <p:grpSpPr>
          <a:xfrm>
            <a:off x="764431" y="1949302"/>
            <a:ext cx="3412247" cy="3438486"/>
            <a:chOff x="819383" y="1103278"/>
            <a:chExt cx="4880155" cy="5114891"/>
          </a:xfrm>
        </p:grpSpPr>
        <p:sp>
          <p:nvSpPr>
            <p:cNvPr id="34" name="圆角矩形 33"/>
            <p:cNvSpPr/>
            <p:nvPr/>
          </p:nvSpPr>
          <p:spPr>
            <a:xfrm>
              <a:off x="2523125" y="1343510"/>
              <a:ext cx="1646186" cy="609932"/>
            </a:xfrm>
            <a:prstGeom prst="roundRect">
              <a:avLst/>
            </a:prstGeom>
            <a:solidFill>
              <a:srgbClr val="2C70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Service</a:t>
              </a:r>
              <a:r>
                <a:rPr kumimoji="1" lang="zh-CN" altLang="en-US" sz="9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9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Container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线箭头连接符 34"/>
            <p:cNvCxnSpPr/>
            <p:nvPr/>
          </p:nvCxnSpPr>
          <p:spPr>
            <a:xfrm>
              <a:off x="1647624" y="1648476"/>
              <a:ext cx="867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 35"/>
            <p:cNvGrpSpPr/>
            <p:nvPr/>
          </p:nvGrpSpPr>
          <p:grpSpPr>
            <a:xfrm>
              <a:off x="981786" y="1103278"/>
              <a:ext cx="757818" cy="1247472"/>
              <a:chOff x="554732" y="982025"/>
              <a:chExt cx="757818" cy="1247472"/>
            </a:xfrm>
          </p:grpSpPr>
          <p:sp>
            <p:nvSpPr>
              <p:cNvPr id="94" name="文本框 93"/>
              <p:cNvSpPr txBox="1"/>
              <p:nvPr/>
            </p:nvSpPr>
            <p:spPr>
              <a:xfrm>
                <a:off x="554732" y="1936884"/>
                <a:ext cx="709962" cy="292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9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IDL</a:t>
                </a:r>
                <a:r>
                  <a:rPr kumimoji="1" lang="zh-CN" altLang="en-US" sz="9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kumimoji="1" lang="en-US" altLang="zh-CN" sz="9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File</a:t>
                </a:r>
                <a:endParaRPr kumimoji="1" lang="zh-CN" altLang="en-US" sz="9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95" name="Freeform 14"/>
              <p:cNvSpPr>
                <a:spLocks noEditPoints="1"/>
              </p:cNvSpPr>
              <p:nvPr/>
            </p:nvSpPr>
            <p:spPr bwMode="auto">
              <a:xfrm>
                <a:off x="554732" y="982025"/>
                <a:ext cx="757818" cy="954858"/>
              </a:xfrm>
              <a:custGeom>
                <a:avLst/>
                <a:gdLst>
                  <a:gd name="T0" fmla="*/ 82 w 484"/>
                  <a:gd name="T1" fmla="*/ 166 h 606"/>
                  <a:gd name="T2" fmla="*/ 82 w 484"/>
                  <a:gd name="T3" fmla="*/ 186 h 606"/>
                  <a:gd name="T4" fmla="*/ 331 w 484"/>
                  <a:gd name="T5" fmla="*/ 193 h 606"/>
                  <a:gd name="T6" fmla="*/ 331 w 484"/>
                  <a:gd name="T7" fmla="*/ 173 h 606"/>
                  <a:gd name="T8" fmla="*/ 387 w 484"/>
                  <a:gd name="T9" fmla="*/ 556 h 606"/>
                  <a:gd name="T10" fmla="*/ 388 w 484"/>
                  <a:gd name="T11" fmla="*/ 564 h 606"/>
                  <a:gd name="T12" fmla="*/ 418 w 484"/>
                  <a:gd name="T13" fmla="*/ 594 h 606"/>
                  <a:gd name="T14" fmla="*/ 474 w 484"/>
                  <a:gd name="T15" fmla="*/ 581 h 606"/>
                  <a:gd name="T16" fmla="*/ 474 w 484"/>
                  <a:gd name="T17" fmla="*/ 531 h 606"/>
                  <a:gd name="T18" fmla="*/ 444 w 484"/>
                  <a:gd name="T19" fmla="*/ 501 h 606"/>
                  <a:gd name="T20" fmla="*/ 418 w 484"/>
                  <a:gd name="T21" fmla="*/ 519 h 606"/>
                  <a:gd name="T22" fmla="*/ 384 w 484"/>
                  <a:gd name="T23" fmla="*/ 553 h 606"/>
                  <a:gd name="T24" fmla="*/ 218 w 484"/>
                  <a:gd name="T25" fmla="*/ 354 h 606"/>
                  <a:gd name="T26" fmla="*/ 229 w 484"/>
                  <a:gd name="T27" fmla="*/ 336 h 606"/>
                  <a:gd name="T28" fmla="*/ 207 w 484"/>
                  <a:gd name="T29" fmla="*/ 320 h 606"/>
                  <a:gd name="T30" fmla="*/ 207 w 484"/>
                  <a:gd name="T31" fmla="*/ 327 h 606"/>
                  <a:gd name="T32" fmla="*/ 246 w 484"/>
                  <a:gd name="T33" fmla="*/ 422 h 606"/>
                  <a:gd name="T34" fmla="*/ 297 w 484"/>
                  <a:gd name="T35" fmla="*/ 364 h 606"/>
                  <a:gd name="T36" fmla="*/ 296 w 484"/>
                  <a:gd name="T37" fmla="*/ 357 h 606"/>
                  <a:gd name="T38" fmla="*/ 224 w 484"/>
                  <a:gd name="T39" fmla="*/ 362 h 606"/>
                  <a:gd name="T40" fmla="*/ 224 w 484"/>
                  <a:gd name="T41" fmla="*/ 368 h 606"/>
                  <a:gd name="T42" fmla="*/ 246 w 484"/>
                  <a:gd name="T43" fmla="*/ 422 h 606"/>
                  <a:gd name="T44" fmla="*/ 429 w 484"/>
                  <a:gd name="T45" fmla="*/ 493 h 606"/>
                  <a:gd name="T46" fmla="*/ 429 w 484"/>
                  <a:gd name="T47" fmla="*/ 487 h 606"/>
                  <a:gd name="T48" fmla="*/ 394 w 484"/>
                  <a:gd name="T49" fmla="*/ 451 h 606"/>
                  <a:gd name="T50" fmla="*/ 256 w 484"/>
                  <a:gd name="T51" fmla="*/ 425 h 606"/>
                  <a:gd name="T52" fmla="*/ 256 w 484"/>
                  <a:gd name="T53" fmla="*/ 432 h 606"/>
                  <a:gd name="T54" fmla="*/ 354 w 484"/>
                  <a:gd name="T55" fmla="*/ 530 h 606"/>
                  <a:gd name="T56" fmla="*/ 395 w 484"/>
                  <a:gd name="T57" fmla="*/ 528 h 606"/>
                  <a:gd name="T58" fmla="*/ 20 w 484"/>
                  <a:gd name="T59" fmla="*/ 150 h 606"/>
                  <a:gd name="T60" fmla="*/ 89 w 484"/>
                  <a:gd name="T61" fmla="*/ 152 h 606"/>
                  <a:gd name="T62" fmla="*/ 141 w 484"/>
                  <a:gd name="T63" fmla="*/ 100 h 606"/>
                  <a:gd name="T64" fmla="*/ 141 w 484"/>
                  <a:gd name="T65" fmla="*/ 93 h 606"/>
                  <a:gd name="T66" fmla="*/ 383 w 484"/>
                  <a:gd name="T67" fmla="*/ 28 h 606"/>
                  <a:gd name="T68" fmla="*/ 394 w 484"/>
                  <a:gd name="T69" fmla="*/ 422 h 606"/>
                  <a:gd name="T70" fmla="*/ 414 w 484"/>
                  <a:gd name="T71" fmla="*/ 449 h 606"/>
                  <a:gd name="T72" fmla="*/ 414 w 484"/>
                  <a:gd name="T73" fmla="*/ 39 h 606"/>
                  <a:gd name="T74" fmla="*/ 383 w 484"/>
                  <a:gd name="T75" fmla="*/ 0 h 606"/>
                  <a:gd name="T76" fmla="*/ 121 w 484"/>
                  <a:gd name="T77" fmla="*/ 2 h 606"/>
                  <a:gd name="T78" fmla="*/ 0 w 484"/>
                  <a:gd name="T79" fmla="*/ 123 h 606"/>
                  <a:gd name="T80" fmla="*/ 0 w 484"/>
                  <a:gd name="T81" fmla="*/ 492 h 606"/>
                  <a:gd name="T82" fmla="*/ 31 w 484"/>
                  <a:gd name="T83" fmla="*/ 530 h 606"/>
                  <a:gd name="T84" fmla="*/ 319 w 484"/>
                  <a:gd name="T85" fmla="*/ 524 h 606"/>
                  <a:gd name="T86" fmla="*/ 305 w 484"/>
                  <a:gd name="T87" fmla="*/ 503 h 606"/>
                  <a:gd name="T88" fmla="*/ 20 w 484"/>
                  <a:gd name="T89" fmla="*/ 492 h 606"/>
                  <a:gd name="T90" fmla="*/ 20 w 484"/>
                  <a:gd name="T91" fmla="*/ 150 h 606"/>
                  <a:gd name="T92" fmla="*/ 156 w 484"/>
                  <a:gd name="T93" fmla="*/ 322 h 606"/>
                  <a:gd name="T94" fmla="*/ 156 w 484"/>
                  <a:gd name="T95" fmla="*/ 301 h 606"/>
                  <a:gd name="T96" fmla="*/ 82 w 484"/>
                  <a:gd name="T97" fmla="*/ 294 h 606"/>
                  <a:gd name="T98" fmla="*/ 82 w 484"/>
                  <a:gd name="T99" fmla="*/ 315 h 606"/>
                  <a:gd name="T100" fmla="*/ 82 w 484"/>
                  <a:gd name="T101" fmla="*/ 272 h 606"/>
                  <a:gd name="T102" fmla="*/ 331 w 484"/>
                  <a:gd name="T103" fmla="*/ 279 h 606"/>
                  <a:gd name="T104" fmla="*/ 331 w 484"/>
                  <a:gd name="T105" fmla="*/ 258 h 606"/>
                  <a:gd name="T106" fmla="*/ 82 w 484"/>
                  <a:gd name="T107" fmla="*/ 252 h 606"/>
                  <a:gd name="T108" fmla="*/ 82 w 484"/>
                  <a:gd name="T109" fmla="*/ 272 h 606"/>
                  <a:gd name="T110" fmla="*/ 82 w 484"/>
                  <a:gd name="T111" fmla="*/ 236 h 606"/>
                  <a:gd name="T112" fmla="*/ 331 w 484"/>
                  <a:gd name="T113" fmla="*/ 229 h 606"/>
                  <a:gd name="T114" fmla="*/ 331 w 484"/>
                  <a:gd name="T115" fmla="*/ 209 h 606"/>
                  <a:gd name="T116" fmla="*/ 82 w 484"/>
                  <a:gd name="T117" fmla="*/ 21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84" h="606">
                    <a:moveTo>
                      <a:pt x="331" y="166"/>
                    </a:moveTo>
                    <a:lnTo>
                      <a:pt x="82" y="166"/>
                    </a:lnTo>
                    <a:lnTo>
                      <a:pt x="82" y="173"/>
                    </a:lnTo>
                    <a:lnTo>
                      <a:pt x="82" y="186"/>
                    </a:lnTo>
                    <a:lnTo>
                      <a:pt x="82" y="193"/>
                    </a:lnTo>
                    <a:lnTo>
                      <a:pt x="331" y="193"/>
                    </a:lnTo>
                    <a:lnTo>
                      <a:pt x="331" y="186"/>
                    </a:lnTo>
                    <a:lnTo>
                      <a:pt x="331" y="173"/>
                    </a:lnTo>
                    <a:lnTo>
                      <a:pt x="331" y="166"/>
                    </a:lnTo>
                    <a:close/>
                    <a:moveTo>
                      <a:pt x="387" y="556"/>
                    </a:moveTo>
                    <a:lnTo>
                      <a:pt x="384" y="560"/>
                    </a:lnTo>
                    <a:lnTo>
                      <a:pt x="388" y="564"/>
                    </a:lnTo>
                    <a:lnTo>
                      <a:pt x="408" y="583"/>
                    </a:lnTo>
                    <a:lnTo>
                      <a:pt x="418" y="594"/>
                    </a:lnTo>
                    <a:cubicBezTo>
                      <a:pt x="430" y="606"/>
                      <a:pt x="450" y="606"/>
                      <a:pt x="462" y="594"/>
                    </a:cubicBezTo>
                    <a:lnTo>
                      <a:pt x="474" y="581"/>
                    </a:lnTo>
                    <a:cubicBezTo>
                      <a:pt x="481" y="575"/>
                      <a:pt x="484" y="565"/>
                      <a:pt x="483" y="556"/>
                    </a:cubicBezTo>
                    <a:cubicBezTo>
                      <a:pt x="484" y="548"/>
                      <a:pt x="481" y="538"/>
                      <a:pt x="474" y="531"/>
                    </a:cubicBezTo>
                    <a:lnTo>
                      <a:pt x="462" y="519"/>
                    </a:lnTo>
                    <a:lnTo>
                      <a:pt x="444" y="501"/>
                    </a:lnTo>
                    <a:lnTo>
                      <a:pt x="440" y="497"/>
                    </a:lnTo>
                    <a:lnTo>
                      <a:pt x="418" y="519"/>
                    </a:lnTo>
                    <a:lnTo>
                      <a:pt x="412" y="525"/>
                    </a:lnTo>
                    <a:lnTo>
                      <a:pt x="384" y="553"/>
                    </a:lnTo>
                    <a:lnTo>
                      <a:pt x="387" y="556"/>
                    </a:lnTo>
                    <a:close/>
                    <a:moveTo>
                      <a:pt x="218" y="354"/>
                    </a:moveTo>
                    <a:lnTo>
                      <a:pt x="234" y="338"/>
                    </a:lnTo>
                    <a:lnTo>
                      <a:pt x="229" y="336"/>
                    </a:lnTo>
                    <a:lnTo>
                      <a:pt x="234" y="331"/>
                    </a:lnTo>
                    <a:lnTo>
                      <a:pt x="207" y="320"/>
                    </a:lnTo>
                    <a:lnTo>
                      <a:pt x="211" y="328"/>
                    </a:lnTo>
                    <a:lnTo>
                      <a:pt x="207" y="327"/>
                    </a:lnTo>
                    <a:lnTo>
                      <a:pt x="218" y="354"/>
                    </a:lnTo>
                    <a:close/>
                    <a:moveTo>
                      <a:pt x="246" y="422"/>
                    </a:moveTo>
                    <a:lnTo>
                      <a:pt x="302" y="366"/>
                    </a:lnTo>
                    <a:lnTo>
                      <a:pt x="297" y="364"/>
                    </a:lnTo>
                    <a:lnTo>
                      <a:pt x="302" y="359"/>
                    </a:lnTo>
                    <a:lnTo>
                      <a:pt x="296" y="357"/>
                    </a:lnTo>
                    <a:lnTo>
                      <a:pt x="249" y="337"/>
                    </a:lnTo>
                    <a:lnTo>
                      <a:pt x="224" y="362"/>
                    </a:lnTo>
                    <a:lnTo>
                      <a:pt x="226" y="367"/>
                    </a:lnTo>
                    <a:lnTo>
                      <a:pt x="224" y="368"/>
                    </a:lnTo>
                    <a:lnTo>
                      <a:pt x="243" y="416"/>
                    </a:lnTo>
                    <a:lnTo>
                      <a:pt x="246" y="422"/>
                    </a:lnTo>
                    <a:close/>
                    <a:moveTo>
                      <a:pt x="412" y="511"/>
                    </a:moveTo>
                    <a:lnTo>
                      <a:pt x="429" y="493"/>
                    </a:lnTo>
                    <a:lnTo>
                      <a:pt x="426" y="490"/>
                    </a:lnTo>
                    <a:lnTo>
                      <a:pt x="429" y="487"/>
                    </a:lnTo>
                    <a:lnTo>
                      <a:pt x="414" y="472"/>
                    </a:lnTo>
                    <a:lnTo>
                      <a:pt x="394" y="451"/>
                    </a:lnTo>
                    <a:lnTo>
                      <a:pt x="312" y="369"/>
                    </a:lnTo>
                    <a:lnTo>
                      <a:pt x="256" y="425"/>
                    </a:lnTo>
                    <a:lnTo>
                      <a:pt x="260" y="429"/>
                    </a:lnTo>
                    <a:lnTo>
                      <a:pt x="256" y="432"/>
                    </a:lnTo>
                    <a:lnTo>
                      <a:pt x="334" y="510"/>
                    </a:lnTo>
                    <a:lnTo>
                      <a:pt x="354" y="530"/>
                    </a:lnTo>
                    <a:lnTo>
                      <a:pt x="374" y="549"/>
                    </a:lnTo>
                    <a:lnTo>
                      <a:pt x="395" y="528"/>
                    </a:lnTo>
                    <a:lnTo>
                      <a:pt x="412" y="511"/>
                    </a:lnTo>
                    <a:close/>
                    <a:moveTo>
                      <a:pt x="20" y="150"/>
                    </a:moveTo>
                    <a:lnTo>
                      <a:pt x="89" y="152"/>
                    </a:lnTo>
                    <a:lnTo>
                      <a:pt x="89" y="152"/>
                    </a:lnTo>
                    <a:lnTo>
                      <a:pt x="89" y="152"/>
                    </a:lnTo>
                    <a:cubicBezTo>
                      <a:pt x="118" y="152"/>
                      <a:pt x="141" y="129"/>
                      <a:pt x="141" y="100"/>
                    </a:cubicBezTo>
                    <a:lnTo>
                      <a:pt x="141" y="94"/>
                    </a:lnTo>
                    <a:lnTo>
                      <a:pt x="141" y="93"/>
                    </a:lnTo>
                    <a:lnTo>
                      <a:pt x="141" y="28"/>
                    </a:lnTo>
                    <a:lnTo>
                      <a:pt x="383" y="28"/>
                    </a:lnTo>
                    <a:cubicBezTo>
                      <a:pt x="389" y="28"/>
                      <a:pt x="394" y="32"/>
                      <a:pt x="394" y="38"/>
                    </a:cubicBezTo>
                    <a:lnTo>
                      <a:pt x="394" y="422"/>
                    </a:lnTo>
                    <a:lnTo>
                      <a:pt x="394" y="429"/>
                    </a:lnTo>
                    <a:lnTo>
                      <a:pt x="414" y="449"/>
                    </a:lnTo>
                    <a:lnTo>
                      <a:pt x="414" y="443"/>
                    </a:lnTo>
                    <a:lnTo>
                      <a:pt x="414" y="39"/>
                    </a:lnTo>
                    <a:lnTo>
                      <a:pt x="414" y="32"/>
                    </a:lnTo>
                    <a:cubicBezTo>
                      <a:pt x="414" y="15"/>
                      <a:pt x="400" y="0"/>
                      <a:pt x="383" y="0"/>
                    </a:cubicBezTo>
                    <a:lnTo>
                      <a:pt x="123" y="0"/>
                    </a:lnTo>
                    <a:lnTo>
                      <a:pt x="121" y="2"/>
                    </a:lnTo>
                    <a:lnTo>
                      <a:pt x="1" y="122"/>
                    </a:lnTo>
                    <a:lnTo>
                      <a:pt x="0" y="123"/>
                    </a:lnTo>
                    <a:lnTo>
                      <a:pt x="0" y="130"/>
                    </a:lnTo>
                    <a:lnTo>
                      <a:pt x="0" y="492"/>
                    </a:lnTo>
                    <a:lnTo>
                      <a:pt x="0" y="499"/>
                    </a:lnTo>
                    <a:cubicBezTo>
                      <a:pt x="0" y="516"/>
                      <a:pt x="14" y="530"/>
                      <a:pt x="31" y="530"/>
                    </a:cubicBezTo>
                    <a:lnTo>
                      <a:pt x="326" y="530"/>
                    </a:lnTo>
                    <a:lnTo>
                      <a:pt x="319" y="524"/>
                    </a:lnTo>
                    <a:lnTo>
                      <a:pt x="326" y="524"/>
                    </a:lnTo>
                    <a:lnTo>
                      <a:pt x="305" y="503"/>
                    </a:lnTo>
                    <a:lnTo>
                      <a:pt x="31" y="503"/>
                    </a:lnTo>
                    <a:cubicBezTo>
                      <a:pt x="25" y="503"/>
                      <a:pt x="21" y="498"/>
                      <a:pt x="20" y="492"/>
                    </a:cubicBezTo>
                    <a:lnTo>
                      <a:pt x="20" y="492"/>
                    </a:lnTo>
                    <a:lnTo>
                      <a:pt x="20" y="150"/>
                    </a:lnTo>
                    <a:close/>
                    <a:moveTo>
                      <a:pt x="82" y="322"/>
                    </a:moveTo>
                    <a:lnTo>
                      <a:pt x="156" y="322"/>
                    </a:lnTo>
                    <a:lnTo>
                      <a:pt x="156" y="315"/>
                    </a:lnTo>
                    <a:lnTo>
                      <a:pt x="156" y="301"/>
                    </a:lnTo>
                    <a:lnTo>
                      <a:pt x="156" y="294"/>
                    </a:lnTo>
                    <a:lnTo>
                      <a:pt x="82" y="294"/>
                    </a:lnTo>
                    <a:lnTo>
                      <a:pt x="82" y="301"/>
                    </a:lnTo>
                    <a:lnTo>
                      <a:pt x="82" y="315"/>
                    </a:lnTo>
                    <a:lnTo>
                      <a:pt x="82" y="322"/>
                    </a:lnTo>
                    <a:close/>
                    <a:moveTo>
                      <a:pt x="82" y="272"/>
                    </a:moveTo>
                    <a:lnTo>
                      <a:pt x="82" y="279"/>
                    </a:lnTo>
                    <a:lnTo>
                      <a:pt x="331" y="279"/>
                    </a:lnTo>
                    <a:lnTo>
                      <a:pt x="331" y="272"/>
                    </a:lnTo>
                    <a:lnTo>
                      <a:pt x="331" y="258"/>
                    </a:lnTo>
                    <a:lnTo>
                      <a:pt x="331" y="252"/>
                    </a:lnTo>
                    <a:lnTo>
                      <a:pt x="82" y="252"/>
                    </a:lnTo>
                    <a:lnTo>
                      <a:pt x="82" y="258"/>
                    </a:lnTo>
                    <a:lnTo>
                      <a:pt x="82" y="272"/>
                    </a:lnTo>
                    <a:close/>
                    <a:moveTo>
                      <a:pt x="82" y="229"/>
                    </a:moveTo>
                    <a:lnTo>
                      <a:pt x="82" y="236"/>
                    </a:lnTo>
                    <a:lnTo>
                      <a:pt x="331" y="236"/>
                    </a:lnTo>
                    <a:lnTo>
                      <a:pt x="331" y="229"/>
                    </a:lnTo>
                    <a:lnTo>
                      <a:pt x="331" y="216"/>
                    </a:lnTo>
                    <a:lnTo>
                      <a:pt x="331" y="209"/>
                    </a:lnTo>
                    <a:lnTo>
                      <a:pt x="82" y="209"/>
                    </a:lnTo>
                    <a:lnTo>
                      <a:pt x="82" y="216"/>
                    </a:lnTo>
                    <a:lnTo>
                      <a:pt x="82" y="22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endParaRPr lang="zh-CN" altLang="en-US" sz="9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7" name="Group 72"/>
            <p:cNvGrpSpPr/>
            <p:nvPr/>
          </p:nvGrpSpPr>
          <p:grpSpPr bwMode="auto">
            <a:xfrm rot="1283135">
              <a:off x="2479145" y="3513073"/>
              <a:ext cx="1758790" cy="1761098"/>
              <a:chOff x="0" y="0"/>
              <a:chExt cx="1200" cy="1200"/>
            </a:xfrm>
            <a:solidFill>
              <a:schemeClr val="accent1"/>
            </a:solidFill>
          </p:grpSpPr>
          <p:sp>
            <p:nvSpPr>
              <p:cNvPr id="80" name="AutoShape 102"/>
              <p:cNvSpPr/>
              <p:nvPr/>
            </p:nvSpPr>
            <p:spPr bwMode="auto">
              <a:xfrm>
                <a:off x="96" y="96"/>
                <a:ext cx="1007" cy="1007"/>
              </a:xfrm>
              <a:custGeom>
                <a:avLst/>
                <a:gdLst>
                  <a:gd name="T0" fmla="*/ 0 w 21600"/>
                  <a:gd name="T1" fmla="*/ 23 h 21600"/>
                  <a:gd name="T2" fmla="*/ 23 w 21600"/>
                  <a:gd name="T3" fmla="*/ 0 h 21600"/>
                  <a:gd name="T4" fmla="*/ 47 w 21600"/>
                  <a:gd name="T5" fmla="*/ 23 h 21600"/>
                  <a:gd name="T6" fmla="*/ 23 w 21600"/>
                  <a:gd name="T7" fmla="*/ 47 h 21600"/>
                  <a:gd name="T8" fmla="*/ 0 w 21600"/>
                  <a:gd name="T9" fmla="*/ 23 h 21600"/>
                  <a:gd name="T10" fmla="*/ 7 w 21600"/>
                  <a:gd name="T11" fmla="*/ 23 h 21600"/>
                  <a:gd name="T12" fmla="*/ 23 w 21600"/>
                  <a:gd name="T13" fmla="*/ 40 h 21600"/>
                  <a:gd name="T14" fmla="*/ 40 w 21600"/>
                  <a:gd name="T15" fmla="*/ 23 h 21600"/>
                  <a:gd name="T16" fmla="*/ 23 w 21600"/>
                  <a:gd name="T17" fmla="*/ 7 h 21600"/>
                  <a:gd name="T18" fmla="*/ 7 w 21600"/>
                  <a:gd name="T19" fmla="*/ 23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3153 w 21600"/>
                  <a:gd name="T31" fmla="*/ 3153 h 21600"/>
                  <a:gd name="T32" fmla="*/ 18447 w 21600"/>
                  <a:gd name="T33" fmla="*/ 18447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003" y="10800"/>
                    </a:moveTo>
                    <a:cubicBezTo>
                      <a:pt x="3003" y="15106"/>
                      <a:pt x="6494" y="18597"/>
                      <a:pt x="10800" y="18597"/>
                    </a:cubicBezTo>
                    <a:cubicBezTo>
                      <a:pt x="15106" y="18597"/>
                      <a:pt x="18597" y="15106"/>
                      <a:pt x="18597" y="10800"/>
                    </a:cubicBezTo>
                    <a:cubicBezTo>
                      <a:pt x="18597" y="6494"/>
                      <a:pt x="15106" y="3003"/>
                      <a:pt x="10800" y="3003"/>
                    </a:cubicBezTo>
                    <a:cubicBezTo>
                      <a:pt x="6494" y="3003"/>
                      <a:pt x="3003" y="6494"/>
                      <a:pt x="3003" y="108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/>
                <a:endParaRPr lang="zh-CN" altLang="en-US" sz="900" noProof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grpSp>
            <p:nvGrpSpPr>
              <p:cNvPr id="82" name="Group 74"/>
              <p:cNvGrpSpPr/>
              <p:nvPr/>
            </p:nvGrpSpPr>
            <p:grpSpPr bwMode="auto">
              <a:xfrm>
                <a:off x="456" y="0"/>
                <a:ext cx="288" cy="1200"/>
                <a:chOff x="0" y="0"/>
                <a:chExt cx="288" cy="1200"/>
              </a:xfrm>
              <a:grpFill/>
            </p:grpSpPr>
            <p:sp>
              <p:nvSpPr>
                <p:cNvPr id="92" name="AutoShape 104"/>
                <p:cNvSpPr/>
                <p:nvPr/>
              </p:nvSpPr>
              <p:spPr bwMode="auto">
                <a:xfrm>
                  <a:off x="0" y="983"/>
                  <a:ext cx="288" cy="21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2 h 21600"/>
                    <a:gd name="T4" fmla="*/ 3 w 21600"/>
                    <a:gd name="T5" fmla="*/ 2 h 21600"/>
                    <a:gd name="T6" fmla="*/ 4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4500 w 21600"/>
                    <a:gd name="T16" fmla="*/ 4479 h 21600"/>
                    <a:gd name="T17" fmla="*/ 17100 w 21600"/>
                    <a:gd name="T18" fmla="*/ 17121 h 216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/>
                  <a:endParaRPr lang="zh-CN" altLang="en-US" sz="900" noProof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93" name="AutoShape 105"/>
                <p:cNvSpPr/>
                <p:nvPr/>
              </p:nvSpPr>
              <p:spPr bwMode="auto">
                <a:xfrm flipV="1">
                  <a:off x="0" y="0"/>
                  <a:ext cx="288" cy="21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2 h 21600"/>
                    <a:gd name="T4" fmla="*/ 3 w 21600"/>
                    <a:gd name="T5" fmla="*/ 2 h 21600"/>
                    <a:gd name="T6" fmla="*/ 4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4500 w 21600"/>
                    <a:gd name="T16" fmla="*/ 4479 h 21600"/>
                    <a:gd name="T17" fmla="*/ 17100 w 21600"/>
                    <a:gd name="T18" fmla="*/ 17121 h 216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/>
                  <a:endParaRPr lang="zh-CN" altLang="en-US" sz="900" noProof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</p:grpSp>
          <p:grpSp>
            <p:nvGrpSpPr>
              <p:cNvPr id="83" name="Group 77"/>
              <p:cNvGrpSpPr/>
              <p:nvPr/>
            </p:nvGrpSpPr>
            <p:grpSpPr bwMode="auto">
              <a:xfrm rot="-5400000">
                <a:off x="456" y="0"/>
                <a:ext cx="288" cy="1200"/>
                <a:chOff x="0" y="0"/>
                <a:chExt cx="288" cy="1200"/>
              </a:xfrm>
              <a:grpFill/>
            </p:grpSpPr>
            <p:sp>
              <p:nvSpPr>
                <p:cNvPr id="90" name="AutoShape 107"/>
                <p:cNvSpPr/>
                <p:nvPr/>
              </p:nvSpPr>
              <p:spPr bwMode="auto">
                <a:xfrm>
                  <a:off x="0" y="983"/>
                  <a:ext cx="288" cy="21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2 h 21600"/>
                    <a:gd name="T4" fmla="*/ 3 w 21600"/>
                    <a:gd name="T5" fmla="*/ 2 h 21600"/>
                    <a:gd name="T6" fmla="*/ 4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4500 w 21600"/>
                    <a:gd name="T16" fmla="*/ 4479 h 21600"/>
                    <a:gd name="T17" fmla="*/ 17100 w 21600"/>
                    <a:gd name="T18" fmla="*/ 17121 h 216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/>
                  <a:endParaRPr lang="zh-CN" altLang="en-US" sz="900" noProof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91" name="AutoShape 108"/>
                <p:cNvSpPr/>
                <p:nvPr/>
              </p:nvSpPr>
              <p:spPr bwMode="auto">
                <a:xfrm flipV="1">
                  <a:off x="0" y="0"/>
                  <a:ext cx="288" cy="21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2 h 21600"/>
                    <a:gd name="T4" fmla="*/ 3 w 21600"/>
                    <a:gd name="T5" fmla="*/ 2 h 21600"/>
                    <a:gd name="T6" fmla="*/ 4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4500 w 21600"/>
                    <a:gd name="T16" fmla="*/ 4479 h 21600"/>
                    <a:gd name="T17" fmla="*/ 17100 w 21600"/>
                    <a:gd name="T18" fmla="*/ 17121 h 216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/>
                  <a:endParaRPr lang="zh-CN" altLang="en-US" sz="900" noProof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</p:grpSp>
          <p:grpSp>
            <p:nvGrpSpPr>
              <p:cNvPr id="84" name="Group 80"/>
              <p:cNvGrpSpPr/>
              <p:nvPr/>
            </p:nvGrpSpPr>
            <p:grpSpPr bwMode="auto">
              <a:xfrm rot="-2700000">
                <a:off x="456" y="0"/>
                <a:ext cx="288" cy="1200"/>
                <a:chOff x="0" y="0"/>
                <a:chExt cx="288" cy="1200"/>
              </a:xfrm>
              <a:grpFill/>
            </p:grpSpPr>
            <p:sp>
              <p:nvSpPr>
                <p:cNvPr id="88" name="AutoShape 110"/>
                <p:cNvSpPr/>
                <p:nvPr/>
              </p:nvSpPr>
              <p:spPr bwMode="auto">
                <a:xfrm>
                  <a:off x="0" y="983"/>
                  <a:ext cx="288" cy="21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2 h 21600"/>
                    <a:gd name="T4" fmla="*/ 3 w 21600"/>
                    <a:gd name="T5" fmla="*/ 2 h 21600"/>
                    <a:gd name="T6" fmla="*/ 4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4500 w 21600"/>
                    <a:gd name="T16" fmla="*/ 4479 h 21600"/>
                    <a:gd name="T17" fmla="*/ 17100 w 21600"/>
                    <a:gd name="T18" fmla="*/ 17121 h 216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/>
                  <a:endParaRPr lang="zh-CN" altLang="en-US" sz="900" noProof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89" name="AutoShape 111"/>
                <p:cNvSpPr/>
                <p:nvPr/>
              </p:nvSpPr>
              <p:spPr bwMode="auto">
                <a:xfrm flipV="1">
                  <a:off x="0" y="0"/>
                  <a:ext cx="288" cy="21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2 h 21600"/>
                    <a:gd name="T4" fmla="*/ 3 w 21600"/>
                    <a:gd name="T5" fmla="*/ 2 h 21600"/>
                    <a:gd name="T6" fmla="*/ 4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4500 w 21600"/>
                    <a:gd name="T16" fmla="*/ 4479 h 21600"/>
                    <a:gd name="T17" fmla="*/ 17100 w 21600"/>
                    <a:gd name="T18" fmla="*/ 17121 h 216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/>
                  <a:endParaRPr lang="zh-CN" altLang="en-US" sz="900" noProof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</p:grpSp>
          <p:grpSp>
            <p:nvGrpSpPr>
              <p:cNvPr id="85" name="Group 83"/>
              <p:cNvGrpSpPr/>
              <p:nvPr/>
            </p:nvGrpSpPr>
            <p:grpSpPr bwMode="auto">
              <a:xfrm rot="2700000" flipH="1">
                <a:off x="457" y="0"/>
                <a:ext cx="288" cy="1200"/>
                <a:chOff x="0" y="0"/>
                <a:chExt cx="288" cy="1200"/>
              </a:xfrm>
              <a:grpFill/>
            </p:grpSpPr>
            <p:sp>
              <p:nvSpPr>
                <p:cNvPr id="86" name="AutoShape 113"/>
                <p:cNvSpPr/>
                <p:nvPr/>
              </p:nvSpPr>
              <p:spPr bwMode="auto">
                <a:xfrm>
                  <a:off x="0" y="983"/>
                  <a:ext cx="288" cy="21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2 h 21600"/>
                    <a:gd name="T4" fmla="*/ 3 w 21600"/>
                    <a:gd name="T5" fmla="*/ 2 h 21600"/>
                    <a:gd name="T6" fmla="*/ 4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4500 w 21600"/>
                    <a:gd name="T16" fmla="*/ 4479 h 21600"/>
                    <a:gd name="T17" fmla="*/ 17100 w 21600"/>
                    <a:gd name="T18" fmla="*/ 17121 h 216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/>
                  <a:endParaRPr lang="zh-CN" altLang="en-US" sz="900" noProof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87" name="AutoShape 114"/>
                <p:cNvSpPr/>
                <p:nvPr/>
              </p:nvSpPr>
              <p:spPr bwMode="auto">
                <a:xfrm flipV="1">
                  <a:off x="0" y="0"/>
                  <a:ext cx="288" cy="21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2 h 21600"/>
                    <a:gd name="T4" fmla="*/ 3 w 21600"/>
                    <a:gd name="T5" fmla="*/ 2 h 21600"/>
                    <a:gd name="T6" fmla="*/ 4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4500 w 21600"/>
                    <a:gd name="T16" fmla="*/ 4479 h 21600"/>
                    <a:gd name="T17" fmla="*/ 17100 w 21600"/>
                    <a:gd name="T18" fmla="*/ 17121 h 216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/>
                  <a:endParaRPr lang="zh-CN" altLang="en-US" sz="900" noProof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</p:grpSp>
        </p:grpSp>
        <p:graphicFrame>
          <p:nvGraphicFramePr>
            <p:cNvPr id="38" name="图表 37"/>
            <p:cNvGraphicFramePr/>
            <p:nvPr/>
          </p:nvGraphicFramePr>
          <p:xfrm>
            <a:off x="1843686" y="2567173"/>
            <a:ext cx="3012836" cy="36509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cxnSp>
          <p:nvCxnSpPr>
            <p:cNvPr id="39" name="直线连接符 38"/>
            <p:cNvCxnSpPr/>
            <p:nvPr/>
          </p:nvCxnSpPr>
          <p:spPr>
            <a:xfrm flipV="1">
              <a:off x="4057067" y="2960280"/>
              <a:ext cx="357405" cy="4877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/>
            <p:cNvCxnSpPr/>
            <p:nvPr/>
          </p:nvCxnSpPr>
          <p:spPr>
            <a:xfrm>
              <a:off x="4414472" y="2960280"/>
              <a:ext cx="5833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4369184" y="2457033"/>
              <a:ext cx="1330354" cy="468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Initial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configuration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946093" y="4247213"/>
              <a:ext cx="789449" cy="292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Lifecycle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43" name="直线连接符 42"/>
            <p:cNvCxnSpPr/>
            <p:nvPr/>
          </p:nvCxnSpPr>
          <p:spPr>
            <a:xfrm>
              <a:off x="4150598" y="5387239"/>
              <a:ext cx="437171" cy="489832"/>
            </a:xfrm>
            <a:prstGeom prst="line">
              <a:avLst/>
            </a:prstGeom>
            <a:ln w="25400">
              <a:solidFill>
                <a:srgbClr val="64C0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/>
            <p:nvPr/>
          </p:nvCxnSpPr>
          <p:spPr>
            <a:xfrm flipV="1">
              <a:off x="4578041" y="5877071"/>
              <a:ext cx="879176" cy="9728"/>
            </a:xfrm>
            <a:prstGeom prst="line">
              <a:avLst/>
            </a:prstGeom>
            <a:ln w="25400">
              <a:solidFill>
                <a:srgbClr val="64C0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4587770" y="5163191"/>
              <a:ext cx="971688" cy="643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Start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Registry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Ready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64" name="直线连接符 63"/>
            <p:cNvCxnSpPr/>
            <p:nvPr/>
          </p:nvCxnSpPr>
          <p:spPr>
            <a:xfrm flipV="1">
              <a:off x="1594752" y="4976570"/>
              <a:ext cx="647884" cy="373244"/>
            </a:xfrm>
            <a:prstGeom prst="line">
              <a:avLst/>
            </a:prstGeom>
            <a:ln w="25400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64"/>
            <p:cNvCxnSpPr/>
            <p:nvPr/>
          </p:nvCxnSpPr>
          <p:spPr>
            <a:xfrm>
              <a:off x="951253" y="5349814"/>
              <a:ext cx="643499" cy="2902"/>
            </a:xfrm>
            <a:prstGeom prst="line">
              <a:avLst/>
            </a:prstGeom>
            <a:ln w="25400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839490" y="4864703"/>
              <a:ext cx="847611" cy="468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Close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Notify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73" name="直线连接符 72"/>
            <p:cNvCxnSpPr/>
            <p:nvPr/>
          </p:nvCxnSpPr>
          <p:spPr>
            <a:xfrm flipV="1">
              <a:off x="1627691" y="3435530"/>
              <a:ext cx="966991" cy="695414"/>
            </a:xfrm>
            <a:prstGeom prst="line">
              <a:avLst/>
            </a:prstGeom>
            <a:ln w="25400">
              <a:solidFill>
                <a:srgbClr val="4AC4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74"/>
            <p:cNvCxnSpPr/>
            <p:nvPr/>
          </p:nvCxnSpPr>
          <p:spPr>
            <a:xfrm>
              <a:off x="869054" y="4130944"/>
              <a:ext cx="764717" cy="0"/>
            </a:xfrm>
            <a:prstGeom prst="line">
              <a:avLst/>
            </a:prstGeom>
            <a:ln w="25400">
              <a:solidFill>
                <a:srgbClr val="4AC4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/>
          </p:nvSpPr>
          <p:spPr>
            <a:xfrm>
              <a:off x="819383" y="3604239"/>
              <a:ext cx="950366" cy="468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Destroy</a:t>
              </a:r>
              <a:endParaRPr kumimoji="1"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Release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78" name="直线箭头连接符 77"/>
            <p:cNvCxnSpPr/>
            <p:nvPr/>
          </p:nvCxnSpPr>
          <p:spPr>
            <a:xfrm flipH="1">
              <a:off x="3346218" y="2084051"/>
              <a:ext cx="2537" cy="9467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 95"/>
          <p:cNvGrpSpPr/>
          <p:nvPr/>
        </p:nvGrpSpPr>
        <p:grpSpPr>
          <a:xfrm>
            <a:off x="4850832" y="2208223"/>
            <a:ext cx="3156313" cy="2354348"/>
            <a:chOff x="7465264" y="2718630"/>
            <a:chExt cx="3911600" cy="2917730"/>
          </a:xfrm>
        </p:grpSpPr>
        <p:sp>
          <p:nvSpPr>
            <p:cNvPr id="97" name="任意多边形 18"/>
            <p:cNvSpPr/>
            <p:nvPr/>
          </p:nvSpPr>
          <p:spPr bwMode="auto">
            <a:xfrm>
              <a:off x="8452689" y="2740839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5A9BD5"/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8" name="任意多边形 19"/>
            <p:cNvSpPr/>
            <p:nvPr/>
          </p:nvSpPr>
          <p:spPr bwMode="auto">
            <a:xfrm>
              <a:off x="8944814" y="3633014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A5A5A5"/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95680" tIns="326199" rIns="295681" bIns="326198"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9" name="任意多边形 21"/>
            <p:cNvSpPr/>
            <p:nvPr/>
          </p:nvSpPr>
          <p:spPr bwMode="auto">
            <a:xfrm>
              <a:off x="9932239" y="3633014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chemeClr val="accent5"/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注册</a:t>
              </a: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0" name="任意多边形 18"/>
            <p:cNvSpPr/>
            <p:nvPr/>
          </p:nvSpPr>
          <p:spPr bwMode="auto">
            <a:xfrm>
              <a:off x="7922464" y="3654177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42CAC0"/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处理链</a:t>
              </a: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1" name="任意多边形 21"/>
            <p:cNvSpPr/>
            <p:nvPr/>
          </p:nvSpPr>
          <p:spPr bwMode="auto">
            <a:xfrm>
              <a:off x="8478912" y="4563492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64C0AE"/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熔断器</a:t>
              </a:r>
              <a:endParaRPr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(Client)</a:t>
              </a: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2" name="任意多边形 21"/>
            <p:cNvSpPr/>
            <p:nvPr/>
          </p:nvSpPr>
          <p:spPr bwMode="auto">
            <a:xfrm>
              <a:off x="9470353" y="4548971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4BCC95"/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解耦业务和框架实现</a:t>
              </a:r>
              <a:endParaRPr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8594206" y="3024145"/>
              <a:ext cx="657960" cy="457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代码配</a:t>
              </a:r>
              <a:endParaRPr kumimoji="1" lang="zh-CN" altLang="en-US" sz="90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置分离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4" name="任意多边形 21"/>
            <p:cNvSpPr/>
            <p:nvPr/>
          </p:nvSpPr>
          <p:spPr bwMode="auto">
            <a:xfrm>
              <a:off x="7465264" y="4585435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4FAB7B"/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注解简化开发</a:t>
              </a: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5" name="任意多边形 18"/>
            <p:cNvSpPr/>
            <p:nvPr/>
          </p:nvSpPr>
          <p:spPr bwMode="auto">
            <a:xfrm>
              <a:off x="9438527" y="271863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2981F2"/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Stub</a:t>
              </a: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重构扩展</a:t>
              </a: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9111710" y="4041139"/>
              <a:ext cx="596376" cy="286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 err="1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gRPC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7" name="任意多边形 21"/>
            <p:cNvSpPr/>
            <p:nvPr/>
          </p:nvSpPr>
          <p:spPr bwMode="auto">
            <a:xfrm>
              <a:off x="10462464" y="2737528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810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Spring</a:t>
              </a: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Boot</a:t>
              </a:r>
              <a:r>
                <a:rPr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集成</a:t>
              </a: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融数微服务架构之服务代理 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Proxy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929329" y="2275571"/>
            <a:ext cx="7429891" cy="3528391"/>
            <a:chOff x="899592" y="1628800"/>
            <a:chExt cx="7429891" cy="3528391"/>
          </a:xfrm>
        </p:grpSpPr>
        <p:sp>
          <p:nvSpPr>
            <p:cNvPr id="4" name="矩形 3"/>
            <p:cNvSpPr/>
            <p:nvPr/>
          </p:nvSpPr>
          <p:spPr>
            <a:xfrm>
              <a:off x="899592" y="1628800"/>
              <a:ext cx="7429891" cy="35283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t" anchorCtr="0"/>
            <a:lstStyle/>
            <a:p>
              <a:pPr algn="ctr"/>
              <a:r>
                <a:rPr lang="en-US" altLang="zh-CN" sz="2000" b="1" dirty="0" smtClea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Graeae</a:t>
              </a:r>
              <a:r>
                <a:rPr lang="zh-CN" altLang="en-US" sz="2000" b="1" dirty="0" smtClea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2000" b="1" dirty="0" smtClea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Proxy</a:t>
              </a:r>
              <a:endParaRPr lang="zh-CN" altLang="en-US" sz="20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5" name="直接连接符 2"/>
            <p:cNvCxnSpPr/>
            <p:nvPr/>
          </p:nvCxnSpPr>
          <p:spPr>
            <a:xfrm>
              <a:off x="1187625" y="4365104"/>
              <a:ext cx="6834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圆角矩形 5"/>
            <p:cNvSpPr/>
            <p:nvPr/>
          </p:nvSpPr>
          <p:spPr>
            <a:xfrm>
              <a:off x="1187625" y="4509120"/>
              <a:ext cx="6834725" cy="5040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Netty</a:t>
              </a:r>
              <a:r>
                <a:rPr lang="en-US" altLang="zh-CN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基础通讯组件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195737" y="3778323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反向代理</a:t>
              </a:r>
              <a:endParaRPr lang="en-US" altLang="zh-CN" sz="1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379584" y="3782328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服务注册</a:t>
              </a:r>
              <a:endParaRPr lang="en-US" altLang="zh-CN" sz="1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563431" y="3778323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健康检查</a:t>
              </a:r>
              <a:endParaRPr lang="en-US" altLang="zh-CN" sz="1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747278" y="3778323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路由控制</a:t>
              </a:r>
              <a:endParaRPr lang="en-US" altLang="zh-CN" sz="1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6931125" y="3778323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拦截器</a:t>
              </a:r>
              <a:endParaRPr lang="en-US" altLang="zh-CN" sz="1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79930" y="3674086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charset="-122"/>
                  <a:ea typeface="微软雅黑" panose="020B0503020204020204" charset="-122"/>
                </a:rPr>
                <a:t>基本</a:t>
              </a:r>
              <a:endParaRPr lang="en-US" altLang="zh-CN" b="1" dirty="0" smtClean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b="1" dirty="0" smtClean="0">
                  <a:latin typeface="微软雅黑" panose="020B0503020204020204" charset="-122"/>
                  <a:ea typeface="微软雅黑" panose="020B0503020204020204" charset="-122"/>
                </a:rPr>
                <a:t>功能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3" name="直接连接符 14"/>
            <p:cNvCxnSpPr/>
            <p:nvPr/>
          </p:nvCxnSpPr>
          <p:spPr>
            <a:xfrm>
              <a:off x="1187625" y="3602166"/>
              <a:ext cx="6834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角矩形 13"/>
            <p:cNvSpPr/>
            <p:nvPr/>
          </p:nvSpPr>
          <p:spPr>
            <a:xfrm>
              <a:off x="2195737" y="2986235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流量控制</a:t>
              </a:r>
              <a:endParaRPr lang="en-US" altLang="zh-CN" sz="1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379584" y="2990240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灰度发布</a:t>
              </a:r>
              <a:endParaRPr lang="en-US" altLang="zh-CN" sz="1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563431" y="2986235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负载均衡</a:t>
              </a:r>
              <a:endPara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5747278" y="2986235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安全检查</a:t>
              </a:r>
              <a:endParaRPr lang="en-US" altLang="zh-CN" sz="1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6931125" y="2986235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. . .</a:t>
              </a:r>
              <a:endParaRPr lang="en-US" altLang="zh-CN" sz="1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9" name="直接连接符 20"/>
            <p:cNvCxnSpPr/>
            <p:nvPr/>
          </p:nvCxnSpPr>
          <p:spPr>
            <a:xfrm>
              <a:off x="1187625" y="2780928"/>
              <a:ext cx="6834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1187627" y="2904386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charset="-122"/>
                  <a:ea typeface="微软雅黑" panose="020B0503020204020204" charset="-122"/>
                </a:rPr>
                <a:t>服务</a:t>
              </a:r>
              <a:endParaRPr lang="en-US" altLang="zh-CN" b="1" dirty="0" smtClean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b="1" dirty="0" smtClean="0">
                  <a:latin typeface="微软雅黑" panose="020B0503020204020204" charset="-122"/>
                  <a:ea typeface="微软雅黑" panose="020B0503020204020204" charset="-122"/>
                </a:rPr>
                <a:t>治理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201772" y="2132856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配置调整</a:t>
              </a:r>
              <a:endParaRPr lang="en-US" altLang="zh-CN" sz="1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385619" y="2136861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调用链</a:t>
              </a:r>
              <a:endParaRPr lang="en-US" altLang="zh-CN" sz="1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4569466" y="2132856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状态收集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5753313" y="2132856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调用统计</a:t>
              </a:r>
              <a:endParaRPr lang="en-US" altLang="zh-CN" sz="1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937160" y="2132856"/>
              <a:ext cx="1091225" cy="43785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主备切换</a:t>
              </a:r>
              <a:endPara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189366" y="2062589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charset="-122"/>
                  <a:ea typeface="微软雅黑" panose="020B0503020204020204" charset="-122"/>
                </a:rPr>
                <a:t>服务</a:t>
              </a:r>
              <a:endParaRPr lang="en-US" altLang="zh-CN" b="1" dirty="0" smtClean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b="1" dirty="0" smtClean="0">
                  <a:latin typeface="微软雅黑" panose="020B0503020204020204" charset="-122"/>
                  <a:ea typeface="微软雅黑" panose="020B0503020204020204" charset="-122"/>
                </a:rPr>
                <a:t>管理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融数微服务架构之服务治理 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基于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Proxy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的服务端治理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3782" y="2005416"/>
            <a:ext cx="79800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Proxy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Client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访问的端点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Proxy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负责服务实例的信息收集和注册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Proxy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的路由功能结合</a:t>
            </a:r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语义化版本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(X.Y.Z)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的概念进行不同服务的版本管理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</a:t>
            </a:r>
            <a:r>
              <a:rPr lang="en-US" altLang="zh-CN" sz="12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Docker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简化部署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Proxy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绑定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VIP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来简化客户端寻址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7" name="组 96"/>
          <p:cNvGrpSpPr/>
          <p:nvPr/>
        </p:nvGrpSpPr>
        <p:grpSpPr>
          <a:xfrm>
            <a:off x="6486872" y="5441006"/>
            <a:ext cx="2300295" cy="1319768"/>
            <a:chOff x="4598599" y="4727338"/>
            <a:chExt cx="2300295" cy="1319768"/>
          </a:xfrm>
        </p:grpSpPr>
        <p:grpSp>
          <p:nvGrpSpPr>
            <p:cNvPr id="71" name="组 70"/>
            <p:cNvGrpSpPr/>
            <p:nvPr/>
          </p:nvGrpSpPr>
          <p:grpSpPr>
            <a:xfrm>
              <a:off x="4603828" y="5635084"/>
              <a:ext cx="742368" cy="412022"/>
              <a:chOff x="2772937" y="4921406"/>
              <a:chExt cx="884663" cy="498088"/>
            </a:xfrm>
          </p:grpSpPr>
          <p:sp>
            <p:nvSpPr>
              <p:cNvPr id="70" name="圆角矩形 69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V2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72" name="组 71"/>
            <p:cNvGrpSpPr/>
            <p:nvPr/>
          </p:nvGrpSpPr>
          <p:grpSpPr>
            <a:xfrm>
              <a:off x="5388131" y="5635084"/>
              <a:ext cx="731800" cy="412022"/>
              <a:chOff x="2772937" y="4921406"/>
              <a:chExt cx="884663" cy="498088"/>
            </a:xfrm>
          </p:grpSpPr>
          <p:sp>
            <p:nvSpPr>
              <p:cNvPr id="73" name="圆角矩形 72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V4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74" name="图片 7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75" name="组 74"/>
            <p:cNvGrpSpPr/>
            <p:nvPr/>
          </p:nvGrpSpPr>
          <p:grpSpPr>
            <a:xfrm>
              <a:off x="6167094" y="5635084"/>
              <a:ext cx="731800" cy="412022"/>
              <a:chOff x="2772937" y="4921406"/>
              <a:chExt cx="884663" cy="498088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V1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77" name="图片 7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78" name="组 77"/>
            <p:cNvGrpSpPr/>
            <p:nvPr/>
          </p:nvGrpSpPr>
          <p:grpSpPr>
            <a:xfrm>
              <a:off x="4598599" y="5181211"/>
              <a:ext cx="742368" cy="412022"/>
              <a:chOff x="2772937" y="4921406"/>
              <a:chExt cx="884663" cy="498088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V4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80" name="图片 7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81" name="组 80"/>
            <p:cNvGrpSpPr/>
            <p:nvPr/>
          </p:nvGrpSpPr>
          <p:grpSpPr>
            <a:xfrm>
              <a:off x="5382902" y="5181211"/>
              <a:ext cx="731800" cy="412022"/>
              <a:chOff x="2772937" y="4921406"/>
              <a:chExt cx="884663" cy="498088"/>
            </a:xfrm>
          </p:grpSpPr>
          <p:sp>
            <p:nvSpPr>
              <p:cNvPr id="82" name="圆角矩形 81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V3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83" name="图片 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84" name="组 83"/>
            <p:cNvGrpSpPr/>
            <p:nvPr/>
          </p:nvGrpSpPr>
          <p:grpSpPr>
            <a:xfrm>
              <a:off x="6161865" y="5181211"/>
              <a:ext cx="731800" cy="412022"/>
              <a:chOff x="2772937" y="4921406"/>
              <a:chExt cx="884663" cy="498088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V2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86" name="图片 8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87" name="组 86"/>
            <p:cNvGrpSpPr/>
            <p:nvPr/>
          </p:nvGrpSpPr>
          <p:grpSpPr>
            <a:xfrm>
              <a:off x="4598599" y="4727338"/>
              <a:ext cx="742368" cy="412022"/>
              <a:chOff x="2772937" y="4921406"/>
              <a:chExt cx="884663" cy="498088"/>
            </a:xfrm>
          </p:grpSpPr>
          <p:sp>
            <p:nvSpPr>
              <p:cNvPr id="88" name="圆角矩形 87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80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V1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89" name="图片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90" name="组 89"/>
            <p:cNvGrpSpPr/>
            <p:nvPr/>
          </p:nvGrpSpPr>
          <p:grpSpPr>
            <a:xfrm>
              <a:off x="5382902" y="4727338"/>
              <a:ext cx="731800" cy="412022"/>
              <a:chOff x="2772937" y="4921406"/>
              <a:chExt cx="884663" cy="498088"/>
            </a:xfrm>
          </p:grpSpPr>
          <p:sp>
            <p:nvSpPr>
              <p:cNvPr id="91" name="圆角矩形 90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V2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92" name="图片 9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93" name="组 92"/>
            <p:cNvGrpSpPr/>
            <p:nvPr/>
          </p:nvGrpSpPr>
          <p:grpSpPr>
            <a:xfrm>
              <a:off x="6161865" y="4727338"/>
              <a:ext cx="731800" cy="412022"/>
              <a:chOff x="2772937" y="4921406"/>
              <a:chExt cx="884663" cy="498088"/>
            </a:xfrm>
          </p:grpSpPr>
          <p:sp>
            <p:nvSpPr>
              <p:cNvPr id="94" name="圆角矩形 93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V3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</p:grpSp>
      <p:grpSp>
        <p:nvGrpSpPr>
          <p:cNvPr id="98" name="组 97"/>
          <p:cNvGrpSpPr/>
          <p:nvPr/>
        </p:nvGrpSpPr>
        <p:grpSpPr>
          <a:xfrm>
            <a:off x="3656957" y="5441006"/>
            <a:ext cx="2300295" cy="1319768"/>
            <a:chOff x="4598599" y="4727338"/>
            <a:chExt cx="2300295" cy="1319768"/>
          </a:xfrm>
        </p:grpSpPr>
        <p:grpSp>
          <p:nvGrpSpPr>
            <p:cNvPr id="99" name="组 98"/>
            <p:cNvGrpSpPr/>
            <p:nvPr/>
          </p:nvGrpSpPr>
          <p:grpSpPr>
            <a:xfrm>
              <a:off x="4603828" y="5635084"/>
              <a:ext cx="742368" cy="412022"/>
              <a:chOff x="2772937" y="4921406"/>
              <a:chExt cx="884663" cy="498088"/>
            </a:xfrm>
          </p:grpSpPr>
          <p:sp>
            <p:nvSpPr>
              <p:cNvPr id="124" name="圆角矩形 123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80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V1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25" name="图片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100" name="组 99"/>
            <p:cNvGrpSpPr/>
            <p:nvPr/>
          </p:nvGrpSpPr>
          <p:grpSpPr>
            <a:xfrm>
              <a:off x="5388131" y="5635084"/>
              <a:ext cx="731800" cy="412022"/>
              <a:chOff x="2772937" y="4921406"/>
              <a:chExt cx="884663" cy="498088"/>
            </a:xfrm>
          </p:grpSpPr>
          <p:sp>
            <p:nvSpPr>
              <p:cNvPr id="122" name="圆角矩形 121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V4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23" name="图片 1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101" name="组 100"/>
            <p:cNvGrpSpPr/>
            <p:nvPr/>
          </p:nvGrpSpPr>
          <p:grpSpPr>
            <a:xfrm>
              <a:off x="6167094" y="5635084"/>
              <a:ext cx="731800" cy="412022"/>
              <a:chOff x="2772937" y="4921406"/>
              <a:chExt cx="884663" cy="498088"/>
            </a:xfrm>
          </p:grpSpPr>
          <p:sp>
            <p:nvSpPr>
              <p:cNvPr id="120" name="圆角矩形 119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V1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21" name="图片 1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102" name="组 101"/>
            <p:cNvGrpSpPr/>
            <p:nvPr/>
          </p:nvGrpSpPr>
          <p:grpSpPr>
            <a:xfrm>
              <a:off x="4598599" y="5181211"/>
              <a:ext cx="742368" cy="412022"/>
              <a:chOff x="2772937" y="4921406"/>
              <a:chExt cx="884663" cy="498088"/>
            </a:xfrm>
          </p:grpSpPr>
          <p:sp>
            <p:nvSpPr>
              <p:cNvPr id="118" name="圆角矩形 117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V4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19" name="图片 1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103" name="组 102"/>
            <p:cNvGrpSpPr/>
            <p:nvPr/>
          </p:nvGrpSpPr>
          <p:grpSpPr>
            <a:xfrm>
              <a:off x="5382902" y="5181211"/>
              <a:ext cx="731800" cy="412022"/>
              <a:chOff x="2772937" y="4921406"/>
              <a:chExt cx="884663" cy="498088"/>
            </a:xfrm>
          </p:grpSpPr>
          <p:sp>
            <p:nvSpPr>
              <p:cNvPr id="116" name="圆角矩形 115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V3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17" name="图片 1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104" name="组 103"/>
            <p:cNvGrpSpPr/>
            <p:nvPr/>
          </p:nvGrpSpPr>
          <p:grpSpPr>
            <a:xfrm>
              <a:off x="6161865" y="5181211"/>
              <a:ext cx="731800" cy="412022"/>
              <a:chOff x="2772937" y="4921406"/>
              <a:chExt cx="884663" cy="498088"/>
            </a:xfrm>
          </p:grpSpPr>
          <p:sp>
            <p:nvSpPr>
              <p:cNvPr id="114" name="圆角矩形 113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V2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15" name="图片 1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105" name="组 104"/>
            <p:cNvGrpSpPr/>
            <p:nvPr/>
          </p:nvGrpSpPr>
          <p:grpSpPr>
            <a:xfrm>
              <a:off x="4598599" y="4727338"/>
              <a:ext cx="742368" cy="412022"/>
              <a:chOff x="2772937" y="4921406"/>
              <a:chExt cx="884663" cy="498088"/>
            </a:xfrm>
          </p:grpSpPr>
          <p:sp>
            <p:nvSpPr>
              <p:cNvPr id="112" name="圆角矩形 111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80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V1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13" name="图片 1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106" name="组 105"/>
            <p:cNvGrpSpPr/>
            <p:nvPr/>
          </p:nvGrpSpPr>
          <p:grpSpPr>
            <a:xfrm>
              <a:off x="5382902" y="4727338"/>
              <a:ext cx="731800" cy="412022"/>
              <a:chOff x="2772937" y="4921406"/>
              <a:chExt cx="884663" cy="498088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V2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11" name="图片 1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  <p:grpSp>
          <p:nvGrpSpPr>
            <p:cNvPr id="107" name="组 106"/>
            <p:cNvGrpSpPr/>
            <p:nvPr/>
          </p:nvGrpSpPr>
          <p:grpSpPr>
            <a:xfrm>
              <a:off x="6161865" y="4727338"/>
              <a:ext cx="731800" cy="412022"/>
              <a:chOff x="2772937" y="4921406"/>
              <a:chExt cx="884663" cy="498088"/>
            </a:xfrm>
          </p:grpSpPr>
          <p:sp>
            <p:nvSpPr>
              <p:cNvPr id="108" name="圆角矩形 107"/>
              <p:cNvSpPr/>
              <p:nvPr/>
            </p:nvSpPr>
            <p:spPr>
              <a:xfrm>
                <a:off x="2772937" y="4921406"/>
                <a:ext cx="884663" cy="4980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V3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09" name="图片 1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805" y="5018824"/>
                <a:ext cx="583481" cy="348630"/>
              </a:xfrm>
              <a:prstGeom prst="rect">
                <a:avLst/>
              </a:prstGeom>
            </p:spPr>
          </p:pic>
        </p:grpSp>
      </p:grpSp>
      <p:sp>
        <p:nvSpPr>
          <p:cNvPr id="126" name="圆角矩形 125"/>
          <p:cNvSpPr/>
          <p:nvPr/>
        </p:nvSpPr>
        <p:spPr>
          <a:xfrm>
            <a:off x="4328989" y="4669604"/>
            <a:ext cx="731800" cy="2875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PROXY</a:t>
            </a:r>
            <a:r>
              <a: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V1</a:t>
            </a:r>
            <a:endParaRPr kumimoji="1" lang="zh-CN" altLang="en-US" sz="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8" name="直线箭头连接符 127"/>
          <p:cNvCxnSpPr>
            <a:stCxn id="126" idx="2"/>
            <a:endCxn id="113" idx="3"/>
          </p:cNvCxnSpPr>
          <p:nvPr/>
        </p:nvCxnSpPr>
        <p:spPr>
          <a:xfrm flipH="1">
            <a:off x="4159064" y="4957153"/>
            <a:ext cx="535825" cy="708633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箭头连接符 129"/>
          <p:cNvCxnSpPr>
            <a:stCxn id="126" idx="2"/>
            <a:endCxn id="125" idx="3"/>
          </p:cNvCxnSpPr>
          <p:nvPr/>
        </p:nvCxnSpPr>
        <p:spPr>
          <a:xfrm flipH="1">
            <a:off x="4164293" y="4957153"/>
            <a:ext cx="530596" cy="1616379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箭头连接符 132"/>
          <p:cNvCxnSpPr>
            <a:stCxn id="126" idx="2"/>
            <a:endCxn id="121" idx="3"/>
          </p:cNvCxnSpPr>
          <p:nvPr/>
        </p:nvCxnSpPr>
        <p:spPr>
          <a:xfrm>
            <a:off x="4694889" y="4957153"/>
            <a:ext cx="1025522" cy="1616379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圆角矩形 138"/>
          <p:cNvSpPr/>
          <p:nvPr/>
        </p:nvSpPr>
        <p:spPr>
          <a:xfrm>
            <a:off x="6781645" y="4669604"/>
            <a:ext cx="731800" cy="2875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PROXY</a:t>
            </a:r>
            <a:r>
              <a: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V2</a:t>
            </a:r>
            <a:endParaRPr kumimoji="1" lang="zh-CN" altLang="en-US" sz="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41" name="直线箭头连接符 140"/>
          <p:cNvCxnSpPr>
            <a:stCxn id="139" idx="2"/>
            <a:endCxn id="92" idx="0"/>
          </p:cNvCxnSpPr>
          <p:nvPr/>
        </p:nvCxnSpPr>
        <p:spPr>
          <a:xfrm>
            <a:off x="7147545" y="4957153"/>
            <a:ext cx="377259" cy="564438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/>
          <p:cNvCxnSpPr>
            <a:stCxn id="139" idx="2"/>
            <a:endCxn id="86" idx="0"/>
          </p:cNvCxnSpPr>
          <p:nvPr/>
        </p:nvCxnSpPr>
        <p:spPr>
          <a:xfrm>
            <a:off x="7147545" y="4957153"/>
            <a:ext cx="1156222" cy="1018311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箭头连接符 144"/>
          <p:cNvCxnSpPr>
            <a:stCxn id="139" idx="2"/>
            <a:endCxn id="69" idx="0"/>
          </p:cNvCxnSpPr>
          <p:nvPr/>
        </p:nvCxnSpPr>
        <p:spPr>
          <a:xfrm flipH="1">
            <a:off x="6749393" y="4957153"/>
            <a:ext cx="398152" cy="147218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组 147"/>
          <p:cNvGrpSpPr/>
          <p:nvPr/>
        </p:nvGrpSpPr>
        <p:grpSpPr>
          <a:xfrm>
            <a:off x="5473852" y="3793588"/>
            <a:ext cx="1205958" cy="454239"/>
            <a:chOff x="4191232" y="3981310"/>
            <a:chExt cx="1205958" cy="454239"/>
          </a:xfrm>
        </p:grpSpPr>
        <p:sp>
          <p:nvSpPr>
            <p:cNvPr id="146" name="圆角矩形 145"/>
            <p:cNvSpPr/>
            <p:nvPr/>
          </p:nvSpPr>
          <p:spPr>
            <a:xfrm>
              <a:off x="4191232" y="3981310"/>
              <a:ext cx="1205958" cy="45423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API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Gateway</a:t>
              </a:r>
              <a:endParaRPr kumimoji="1"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47" name="图片 1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8876" y="4015365"/>
              <a:ext cx="399819" cy="390448"/>
            </a:xfrm>
            <a:prstGeom prst="rect">
              <a:avLst/>
            </a:prstGeom>
          </p:spPr>
        </p:pic>
      </p:grpSp>
      <p:sp>
        <p:nvSpPr>
          <p:cNvPr id="149" name="圆角矩形 148"/>
          <p:cNvSpPr/>
          <p:nvPr/>
        </p:nvSpPr>
        <p:spPr>
          <a:xfrm>
            <a:off x="4546074" y="3028061"/>
            <a:ext cx="731800" cy="2875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endParaRPr kumimoji="1" lang="zh-CN" altLang="en-US" sz="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0" name="圆角矩形 149"/>
          <p:cNvSpPr/>
          <p:nvPr/>
        </p:nvSpPr>
        <p:spPr>
          <a:xfrm>
            <a:off x="5790204" y="3028060"/>
            <a:ext cx="731800" cy="2875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endParaRPr kumimoji="1" lang="zh-CN" altLang="en-US" sz="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1" name="圆角矩形 150"/>
          <p:cNvSpPr/>
          <p:nvPr/>
        </p:nvSpPr>
        <p:spPr>
          <a:xfrm>
            <a:off x="7034334" y="3006451"/>
            <a:ext cx="731800" cy="2875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Service</a:t>
            </a:r>
            <a:endParaRPr kumimoji="1" lang="zh-CN" altLang="en-US" sz="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53" name="直线箭头连接符 152"/>
          <p:cNvCxnSpPr>
            <a:stCxn id="146" idx="2"/>
            <a:endCxn id="126" idx="3"/>
          </p:cNvCxnSpPr>
          <p:nvPr/>
        </p:nvCxnSpPr>
        <p:spPr>
          <a:xfrm flipH="1">
            <a:off x="5060789" y="4247827"/>
            <a:ext cx="1016042" cy="565552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箭头连接符 154"/>
          <p:cNvCxnSpPr>
            <a:stCxn id="146" idx="2"/>
            <a:endCxn id="139" idx="1"/>
          </p:cNvCxnSpPr>
          <p:nvPr/>
        </p:nvCxnSpPr>
        <p:spPr>
          <a:xfrm>
            <a:off x="6076831" y="4247827"/>
            <a:ext cx="704814" cy="565552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箭头连接符 156"/>
          <p:cNvCxnSpPr>
            <a:stCxn id="149" idx="2"/>
            <a:endCxn id="146" idx="0"/>
          </p:cNvCxnSpPr>
          <p:nvPr/>
        </p:nvCxnSpPr>
        <p:spPr>
          <a:xfrm>
            <a:off x="4911974" y="3315610"/>
            <a:ext cx="1164857" cy="477978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箭头连接符 158"/>
          <p:cNvCxnSpPr>
            <a:stCxn id="150" idx="2"/>
            <a:endCxn id="146" idx="0"/>
          </p:cNvCxnSpPr>
          <p:nvPr/>
        </p:nvCxnSpPr>
        <p:spPr>
          <a:xfrm flipH="1">
            <a:off x="6076831" y="3315609"/>
            <a:ext cx="79273" cy="477979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/>
          <p:cNvCxnSpPr>
            <a:stCxn id="151" idx="2"/>
            <a:endCxn id="146" idx="0"/>
          </p:cNvCxnSpPr>
          <p:nvPr/>
        </p:nvCxnSpPr>
        <p:spPr>
          <a:xfrm flipH="1">
            <a:off x="6076831" y="3294000"/>
            <a:ext cx="1323403" cy="499588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圆角矩形 161"/>
          <p:cNvSpPr/>
          <p:nvPr/>
        </p:nvSpPr>
        <p:spPr>
          <a:xfrm>
            <a:off x="2370674" y="3938527"/>
            <a:ext cx="1257773" cy="11841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Service</a:t>
            </a:r>
            <a:r>
              <a: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Inventory</a:t>
            </a:r>
            <a:endParaRPr kumimoji="1" lang="zh-CN" altLang="en-US" sz="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服务名称</a:t>
            </a:r>
            <a:endParaRPr kumimoji="1" lang="zh-CN" altLang="en-US" sz="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版本号</a:t>
            </a:r>
            <a:endParaRPr kumimoji="1" lang="zh-CN" altLang="en-US" sz="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</a:t>
            </a:r>
            <a:r>
              <a:rPr kumimoji="1"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kumimoji="1" lang="zh-CN" altLang="en-US" sz="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</a:t>
            </a:r>
            <a:r>
              <a: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地址：端口</a:t>
            </a:r>
            <a:endParaRPr kumimoji="1" lang="zh-CN" altLang="en-US" sz="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Owner</a:t>
            </a:r>
            <a:endParaRPr kumimoji="1" lang="zh-CN" altLang="en-US" sz="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描述 </a:t>
            </a:r>
            <a:r>
              <a:rPr kumimoji="1" lang="en-U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IDL</a:t>
            </a:r>
            <a:endParaRPr kumimoji="1" lang="zh-CN" altLang="en-US" sz="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is-IS" altLang="zh-CN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endParaRPr kumimoji="1" lang="zh-CN" altLang="en-US" sz="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64" name="直线箭头连接符 163"/>
          <p:cNvCxnSpPr>
            <a:stCxn id="126" idx="1"/>
            <a:endCxn id="162" idx="3"/>
          </p:cNvCxnSpPr>
          <p:nvPr/>
        </p:nvCxnSpPr>
        <p:spPr>
          <a:xfrm flipH="1" flipV="1">
            <a:off x="3628447" y="4530603"/>
            <a:ext cx="700542" cy="282776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文本框 165"/>
          <p:cNvSpPr txBox="1"/>
          <p:nvPr/>
        </p:nvSpPr>
        <p:spPr>
          <a:xfrm>
            <a:off x="3812797" y="442338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注册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7" name="椭圆 166"/>
          <p:cNvSpPr/>
          <p:nvPr/>
        </p:nvSpPr>
        <p:spPr>
          <a:xfrm>
            <a:off x="5610486" y="4871739"/>
            <a:ext cx="581240" cy="2875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VIP</a:t>
            </a:r>
            <a:endParaRPr kumimoji="1" lang="zh-CN" altLang="en-US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69" name="直线箭头连接符 168"/>
          <p:cNvCxnSpPr>
            <a:stCxn id="167" idx="2"/>
            <a:endCxn id="126" idx="3"/>
          </p:cNvCxnSpPr>
          <p:nvPr/>
        </p:nvCxnSpPr>
        <p:spPr>
          <a:xfrm flipH="1" flipV="1">
            <a:off x="5060789" y="4813379"/>
            <a:ext cx="549697" cy="2021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箭头连接符 169"/>
          <p:cNvCxnSpPr>
            <a:stCxn id="167" idx="6"/>
            <a:endCxn id="139" idx="1"/>
          </p:cNvCxnSpPr>
          <p:nvPr/>
        </p:nvCxnSpPr>
        <p:spPr>
          <a:xfrm flipV="1">
            <a:off x="6191726" y="4813379"/>
            <a:ext cx="589919" cy="20213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融数微服务架构之服务调用链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3782" y="194223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基于开源</a:t>
            </a:r>
            <a:r>
              <a:rPr lang="en-US" altLang="zh-CN" sz="1200" dirty="0" err="1" smtClean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zipkin</a:t>
            </a:r>
            <a:r>
              <a:rPr lang="zh-CN" altLang="en-US" sz="1200" dirty="0" smtClean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</a:t>
            </a:r>
            <a:endParaRPr lang="zh-CN" altLang="en-US" sz="1200" dirty="0" smtClean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服务调用</a:t>
            </a:r>
            <a:r>
              <a:rPr lang="zh-CN" altLang="en-US" sz="1200" dirty="0" smtClean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关系，绘制运行时拓扑信息</a:t>
            </a:r>
            <a:endParaRPr lang="zh-CN" altLang="en-US" sz="1200" dirty="0" smtClean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衡量成功率／超时信息 </a:t>
            </a:r>
            <a:endParaRPr lang="zh-CN" altLang="en-US" sz="12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为服务扩容／缩容／降级／流控等提供数据参考</a:t>
            </a:r>
            <a:endParaRPr lang="zh-CN" altLang="en-US" sz="12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与运维监控平台结合，发送服务报警信息</a:t>
            </a:r>
            <a:endParaRPr lang="zh-CN" altLang="en-US" sz="12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7" name="组 56"/>
          <p:cNvGrpSpPr/>
          <p:nvPr/>
        </p:nvGrpSpPr>
        <p:grpSpPr>
          <a:xfrm>
            <a:off x="4911858" y="1226512"/>
            <a:ext cx="3825742" cy="2759815"/>
            <a:chOff x="4607058" y="1106010"/>
            <a:chExt cx="3825742" cy="2759815"/>
          </a:xfrm>
        </p:grpSpPr>
        <p:sp>
          <p:nvSpPr>
            <p:cNvPr id="6" name="圆角矩形 5"/>
            <p:cNvSpPr/>
            <p:nvPr/>
          </p:nvSpPr>
          <p:spPr>
            <a:xfrm>
              <a:off x="4607058" y="3568113"/>
              <a:ext cx="996554" cy="2977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kumimoji="1"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Client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021506" y="3568113"/>
              <a:ext cx="996554" cy="2977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</a:t>
              </a:r>
              <a:r>
                <a:rPr kumimoji="1"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Proxy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7395194" y="3568113"/>
              <a:ext cx="996554" cy="2977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</a:t>
              </a:r>
              <a:r>
                <a:rPr kumimoji="1"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Server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6021571" y="2491120"/>
              <a:ext cx="996554" cy="2977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</a:t>
              </a:r>
              <a:r>
                <a:rPr kumimoji="1"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Collector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13" name="肘形连接符 12"/>
            <p:cNvCxnSpPr>
              <a:stCxn id="6" idx="0"/>
              <a:endCxn id="9" idx="2"/>
            </p:cNvCxnSpPr>
            <p:nvPr/>
          </p:nvCxnSpPr>
          <p:spPr>
            <a:xfrm rot="5400000" flipH="1" flipV="1">
              <a:off x="5422951" y="2471217"/>
              <a:ext cx="779281" cy="1414513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/>
            <p:cNvCxnSpPr>
              <a:stCxn id="7" idx="0"/>
              <a:endCxn id="9" idx="2"/>
            </p:cNvCxnSpPr>
            <p:nvPr/>
          </p:nvCxnSpPr>
          <p:spPr>
            <a:xfrm flipV="1">
              <a:off x="6519783" y="2788832"/>
              <a:ext cx="65" cy="77928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>
              <a:stCxn id="8" idx="0"/>
              <a:endCxn id="9" idx="2"/>
            </p:cNvCxnSpPr>
            <p:nvPr/>
          </p:nvCxnSpPr>
          <p:spPr>
            <a:xfrm rot="16200000" flipV="1">
              <a:off x="6817020" y="2491661"/>
              <a:ext cx="779281" cy="1373623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/>
            <p:cNvCxnSpPr>
              <a:stCxn id="6" idx="3"/>
              <a:endCxn id="7" idx="1"/>
            </p:cNvCxnSpPr>
            <p:nvPr/>
          </p:nvCxnSpPr>
          <p:spPr>
            <a:xfrm>
              <a:off x="5603612" y="3716969"/>
              <a:ext cx="417894" cy="0"/>
            </a:xfrm>
            <a:prstGeom prst="straightConnector1">
              <a:avLst/>
            </a:prstGeom>
            <a:ln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>
              <a:stCxn id="7" idx="3"/>
              <a:endCxn id="8" idx="1"/>
            </p:cNvCxnSpPr>
            <p:nvPr/>
          </p:nvCxnSpPr>
          <p:spPr>
            <a:xfrm>
              <a:off x="7018060" y="3716969"/>
              <a:ext cx="377134" cy="0"/>
            </a:xfrm>
            <a:prstGeom prst="straightConnector1">
              <a:avLst/>
            </a:prstGeom>
            <a:ln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29"/>
            <p:cNvSpPr/>
            <p:nvPr/>
          </p:nvSpPr>
          <p:spPr>
            <a:xfrm>
              <a:off x="6021571" y="1845527"/>
              <a:ext cx="996554" cy="2977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2" name="直线箭头连接符 31"/>
            <p:cNvCxnSpPr>
              <a:stCxn id="9" idx="0"/>
              <a:endCxn id="30" idx="2"/>
            </p:cNvCxnSpPr>
            <p:nvPr/>
          </p:nvCxnSpPr>
          <p:spPr>
            <a:xfrm flipV="1">
              <a:off x="6519848" y="2143239"/>
              <a:ext cx="0" cy="347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圆角矩形 32"/>
            <p:cNvSpPr/>
            <p:nvPr/>
          </p:nvSpPr>
          <p:spPr>
            <a:xfrm>
              <a:off x="7423546" y="1845527"/>
              <a:ext cx="996554" cy="2977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   </a:t>
              </a:r>
              <a:r>
                <a:rPr kumimoji="1"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Analysis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线箭头连接符 34"/>
            <p:cNvCxnSpPr>
              <a:stCxn id="30" idx="3"/>
              <a:endCxn id="33" idx="1"/>
            </p:cNvCxnSpPr>
            <p:nvPr/>
          </p:nvCxnSpPr>
          <p:spPr>
            <a:xfrm>
              <a:off x="7018125" y="1994383"/>
              <a:ext cx="40542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7423546" y="2470321"/>
              <a:ext cx="996554" cy="2977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kumimoji="1" lang="en-US" altLang="zh-CN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Alarm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8" name="肘形连接符 37"/>
            <p:cNvCxnSpPr>
              <a:stCxn id="33" idx="3"/>
              <a:endCxn id="36" idx="3"/>
            </p:cNvCxnSpPr>
            <p:nvPr/>
          </p:nvCxnSpPr>
          <p:spPr>
            <a:xfrm>
              <a:off x="8420100" y="1994383"/>
              <a:ext cx="12700" cy="624794"/>
            </a:xfrm>
            <a:prstGeom prst="bentConnector3">
              <a:avLst>
                <a:gd name="adj1" fmla="val 180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圆角矩形 38"/>
            <p:cNvSpPr/>
            <p:nvPr/>
          </p:nvSpPr>
          <p:spPr>
            <a:xfrm>
              <a:off x="7423546" y="1106010"/>
              <a:ext cx="996554" cy="2977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   </a:t>
              </a:r>
              <a:r>
                <a:rPr kumimoji="1" lang="en-US" altLang="zh-CN" sz="900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WebUI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43" name="直线箭头连接符 42"/>
            <p:cNvCxnSpPr>
              <a:stCxn id="33" idx="0"/>
              <a:endCxn id="39" idx="2"/>
            </p:cNvCxnSpPr>
            <p:nvPr/>
          </p:nvCxnSpPr>
          <p:spPr>
            <a:xfrm flipV="1">
              <a:off x="7921823" y="1403722"/>
              <a:ext cx="0" cy="44180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6463140" y="2937686"/>
              <a:ext cx="4523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push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3893" y="3633975"/>
              <a:ext cx="193032" cy="180163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1784" y="3631391"/>
              <a:ext cx="181634" cy="171155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0804" y="3635159"/>
              <a:ext cx="189748" cy="181123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677" y="2547422"/>
              <a:ext cx="180901" cy="185108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4580" y="2516960"/>
              <a:ext cx="174323" cy="174323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50506" y="1920767"/>
              <a:ext cx="243102" cy="147231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6039" y="1154086"/>
              <a:ext cx="204129" cy="209232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0485" y="1859634"/>
              <a:ext cx="553032" cy="276516"/>
            </a:xfrm>
            <a:prstGeom prst="rect">
              <a:avLst/>
            </a:prstGeom>
          </p:spPr>
        </p:pic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485" y="4135182"/>
            <a:ext cx="6220992" cy="1907581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839" y="4261891"/>
            <a:ext cx="6555285" cy="1669497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502" y="4373259"/>
            <a:ext cx="6428325" cy="2105457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357" y="4526579"/>
            <a:ext cx="5724247" cy="2324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微服务架构之基于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Pinpoint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APM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监控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68" y="1929308"/>
            <a:ext cx="6393192" cy="463838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3782" y="1929308"/>
            <a:ext cx="1697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gRPC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探针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服务调用链拓扑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调用链监控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与告警平台整合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利用报障平台跟踪改进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16" y="1929308"/>
            <a:ext cx="6396044" cy="35002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16" y="1929309"/>
            <a:ext cx="6413451" cy="37555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16" y="1929308"/>
            <a:ext cx="6424253" cy="37555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16" y="1929307"/>
            <a:ext cx="6500021" cy="3755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9212" y="1729028"/>
            <a:ext cx="5569617" cy="383026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现任融数数据北京研发中心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CTO</a:t>
            </a:r>
            <a:r>
              <a:rPr lang="zh-CN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负责</a:t>
            </a:r>
            <a:r>
              <a:rPr lang="zh-CN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大数据平台、微服务框架以及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平台的研发工作</a:t>
            </a:r>
            <a:r>
              <a:rPr lang="zh-CN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毕业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于天津大学，毕业后一直从事软件相关研发和架构设计工作，曾经在普元软件任资深架构师、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IBM GBS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任咨询经理、亚马逊任架</a:t>
            </a:r>
            <a:r>
              <a:rPr lang="zh-CN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构师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等，后加入创业公司，从事研发和管理工作；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热爱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编程，喜欢钻研新技术，对于微服务、企业架构、大数据以及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有浓厚的兴趣。 </a:t>
            </a:r>
            <a:endParaRPr kumimoji="1"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499" y="1878396"/>
            <a:ext cx="2525057" cy="326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微服务架构的未来规划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3782" y="1929308"/>
            <a:ext cx="473085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Transport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多协议接入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Proxy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kumimoji="1" lang="en-US" altLang="zh-CN" sz="1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gRPC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协议转换成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Rest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的脚手架工具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Pinpoint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替代</a:t>
            </a:r>
            <a:r>
              <a:rPr kumimoji="1" lang="en-US" altLang="zh-CN" sz="1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Zipkin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，更加精细化的服务调用链监控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多语言支持，计划支持</a:t>
            </a:r>
            <a:r>
              <a:rPr kumimoji="1" lang="en-US" altLang="zh-CN" sz="1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Node.js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 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我们是如何一步步实施微服务的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6" name="组 95"/>
          <p:cNvGrpSpPr/>
          <p:nvPr/>
        </p:nvGrpSpPr>
        <p:grpSpPr>
          <a:xfrm>
            <a:off x="509235" y="1955179"/>
            <a:ext cx="7831877" cy="4364281"/>
            <a:chOff x="1371597" y="776370"/>
            <a:chExt cx="8617263" cy="5068954"/>
          </a:xfrm>
        </p:grpSpPr>
        <p:grpSp>
          <p:nvGrpSpPr>
            <p:cNvPr id="127" name="组 126"/>
            <p:cNvGrpSpPr/>
            <p:nvPr/>
          </p:nvGrpSpPr>
          <p:grpSpPr>
            <a:xfrm>
              <a:off x="1913460" y="1044162"/>
              <a:ext cx="1498600" cy="1103610"/>
              <a:chOff x="1298162" y="1315095"/>
              <a:chExt cx="1498600" cy="1103610"/>
            </a:xfrm>
          </p:grpSpPr>
          <p:grpSp>
            <p:nvGrpSpPr>
              <p:cNvPr id="280" name="组 279"/>
              <p:cNvGrpSpPr/>
              <p:nvPr/>
            </p:nvGrpSpPr>
            <p:grpSpPr>
              <a:xfrm>
                <a:off x="1298162" y="1605905"/>
                <a:ext cx="1498600" cy="812800"/>
                <a:chOff x="1298162" y="1605905"/>
                <a:chExt cx="1498600" cy="812800"/>
              </a:xfrm>
            </p:grpSpPr>
            <p:sp>
              <p:nvSpPr>
                <p:cNvPr id="282" name="圆角矩形 281"/>
                <p:cNvSpPr/>
                <p:nvPr/>
              </p:nvSpPr>
              <p:spPr>
                <a:xfrm rot="5400000">
                  <a:off x="1641062" y="1263005"/>
                  <a:ext cx="812800" cy="1498600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/>
                </a:p>
              </p:txBody>
            </p:sp>
            <p:cxnSp>
              <p:nvCxnSpPr>
                <p:cNvPr id="283" name="直线连接符 282"/>
                <p:cNvCxnSpPr/>
                <p:nvPr/>
              </p:nvCxnSpPr>
              <p:spPr>
                <a:xfrm rot="5400000">
                  <a:off x="2047461" y="1161406"/>
                  <a:ext cx="0" cy="143086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线连接符 283"/>
                <p:cNvCxnSpPr/>
                <p:nvPr/>
              </p:nvCxnSpPr>
              <p:spPr>
                <a:xfrm rot="5400000">
                  <a:off x="2047462" y="1432339"/>
                  <a:ext cx="0" cy="143086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文本框 280"/>
              <p:cNvSpPr txBox="1"/>
              <p:nvPr/>
            </p:nvSpPr>
            <p:spPr>
              <a:xfrm>
                <a:off x="1340498" y="1315095"/>
                <a:ext cx="1422397" cy="285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单体应用</a:t>
                </a:r>
                <a:r>
                  <a:rPr kumimoji="1" lang="en-US" altLang="zh-CN" sz="1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/</a:t>
                </a:r>
                <a:r>
                  <a:rPr kumimoji="1" lang="zh-CN" altLang="en-US" sz="1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分层应用</a:t>
                </a:r>
                <a:endParaRPr kumimoji="1" lang="zh-CN" altLang="en-US" sz="10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grpSp>
          <p:nvGrpSpPr>
            <p:cNvPr id="129" name="组 128"/>
            <p:cNvGrpSpPr/>
            <p:nvPr/>
          </p:nvGrpSpPr>
          <p:grpSpPr>
            <a:xfrm>
              <a:off x="5356707" y="776370"/>
              <a:ext cx="2940086" cy="1930004"/>
              <a:chOff x="4930925" y="892297"/>
              <a:chExt cx="2940086" cy="1930004"/>
            </a:xfrm>
          </p:grpSpPr>
          <p:sp>
            <p:nvSpPr>
              <p:cNvPr id="266" name="文本框 265"/>
              <p:cNvSpPr txBox="1"/>
              <p:nvPr/>
            </p:nvSpPr>
            <p:spPr>
              <a:xfrm>
                <a:off x="5963337" y="892297"/>
                <a:ext cx="1015326" cy="285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00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提高访问性</a:t>
                </a:r>
                <a:endParaRPr kumimoji="1" lang="zh-CN" altLang="en-US" sz="10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grpSp>
            <p:nvGrpSpPr>
              <p:cNvPr id="267" name="组 266"/>
              <p:cNvGrpSpPr/>
              <p:nvPr/>
            </p:nvGrpSpPr>
            <p:grpSpPr>
              <a:xfrm>
                <a:off x="4930925" y="1190054"/>
                <a:ext cx="2940086" cy="1632247"/>
                <a:chOff x="4930925" y="1190054"/>
                <a:chExt cx="2940086" cy="1632247"/>
              </a:xfrm>
            </p:grpSpPr>
            <p:sp>
              <p:nvSpPr>
                <p:cNvPr id="268" name="矩形 267"/>
                <p:cNvSpPr/>
                <p:nvPr/>
              </p:nvSpPr>
              <p:spPr>
                <a:xfrm>
                  <a:off x="4930925" y="1190054"/>
                  <a:ext cx="2940086" cy="1632247"/>
                </a:xfrm>
                <a:prstGeom prst="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 dirty="0"/>
                </a:p>
              </p:txBody>
            </p:sp>
            <p:grpSp>
              <p:nvGrpSpPr>
                <p:cNvPr id="269" name="组 268"/>
                <p:cNvGrpSpPr/>
                <p:nvPr/>
              </p:nvGrpSpPr>
              <p:grpSpPr>
                <a:xfrm>
                  <a:off x="5016384" y="1355899"/>
                  <a:ext cx="999857" cy="1295712"/>
                  <a:chOff x="8503066" y="3197952"/>
                  <a:chExt cx="1093831" cy="1403615"/>
                </a:xfrm>
              </p:grpSpPr>
              <p:grpSp>
                <p:nvGrpSpPr>
                  <p:cNvPr id="271" name="组 270"/>
                  <p:cNvGrpSpPr/>
                  <p:nvPr/>
                </p:nvGrpSpPr>
                <p:grpSpPr>
                  <a:xfrm>
                    <a:off x="8861958" y="3649300"/>
                    <a:ext cx="410230" cy="495410"/>
                    <a:chOff x="9516533" y="1396999"/>
                    <a:chExt cx="626534" cy="879532"/>
                  </a:xfrm>
                </p:grpSpPr>
                <p:sp>
                  <p:nvSpPr>
                    <p:cNvPr id="276" name="罐形 275"/>
                    <p:cNvSpPr/>
                    <p:nvPr/>
                  </p:nvSpPr>
                  <p:spPr>
                    <a:xfrm>
                      <a:off x="9516533" y="1991422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77" name="罐形 276"/>
                    <p:cNvSpPr/>
                    <p:nvPr/>
                  </p:nvSpPr>
                  <p:spPr>
                    <a:xfrm>
                      <a:off x="9516533" y="1788221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78" name="罐形 277"/>
                    <p:cNvSpPr/>
                    <p:nvPr/>
                  </p:nvSpPr>
                  <p:spPr>
                    <a:xfrm>
                      <a:off x="9516533" y="1600196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79" name="罐形 278"/>
                    <p:cNvSpPr/>
                    <p:nvPr/>
                  </p:nvSpPr>
                  <p:spPr>
                    <a:xfrm>
                      <a:off x="9516533" y="1396999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</p:grpSp>
              <p:sp>
                <p:nvSpPr>
                  <p:cNvPr id="272" name="椭圆 271"/>
                  <p:cNvSpPr/>
                  <p:nvPr/>
                </p:nvSpPr>
                <p:spPr>
                  <a:xfrm>
                    <a:off x="8503066" y="3197952"/>
                    <a:ext cx="452895" cy="4528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73" name="椭圆 272"/>
                  <p:cNvSpPr/>
                  <p:nvPr/>
                </p:nvSpPr>
                <p:spPr>
                  <a:xfrm>
                    <a:off x="8503066" y="4144710"/>
                    <a:ext cx="452896" cy="4528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74" name="椭圆 273"/>
                  <p:cNvSpPr/>
                  <p:nvPr/>
                </p:nvSpPr>
                <p:spPr>
                  <a:xfrm>
                    <a:off x="9144002" y="3197952"/>
                    <a:ext cx="452895" cy="4528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75" name="椭圆 274"/>
                  <p:cNvSpPr/>
                  <p:nvPr/>
                </p:nvSpPr>
                <p:spPr>
                  <a:xfrm>
                    <a:off x="9144001" y="4148671"/>
                    <a:ext cx="452896" cy="4528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</p:grpSp>
            <p:sp>
              <p:nvSpPr>
                <p:cNvPr id="270" name="文本框 269"/>
                <p:cNvSpPr txBox="1"/>
                <p:nvPr/>
              </p:nvSpPr>
              <p:spPr>
                <a:xfrm>
                  <a:off x="5989168" y="1666130"/>
                  <a:ext cx="1876095" cy="1000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 smtClean="0">
                      <a:latin typeface="Bangla MN" charset="0"/>
                      <a:ea typeface="Bangla MN" charset="0"/>
                      <a:cs typeface="Bangla MN" charset="0"/>
                    </a:rPr>
                    <a:t>MacroServices</a:t>
                  </a:r>
                  <a:r>
                    <a:rPr kumimoji="1" lang="zh-CN" altLang="en-US" sz="1000" dirty="0" smtClean="0">
                      <a:latin typeface="Bangla MN" charset="0"/>
                      <a:ea typeface="Bangla MN" charset="0"/>
                      <a:cs typeface="Bangla MN" charset="0"/>
                    </a:rPr>
                    <a:t> </a:t>
                  </a:r>
                  <a:r>
                    <a:rPr kumimoji="1" lang="en-US" altLang="zh-CN" sz="1000" dirty="0" smtClean="0">
                      <a:latin typeface="Bangla MN" charset="0"/>
                      <a:ea typeface="Bangla MN" charset="0"/>
                      <a:cs typeface="Bangla MN" charset="0"/>
                    </a:rPr>
                    <a:t>-</a:t>
                  </a:r>
                  <a:r>
                    <a:rPr kumimoji="1" lang="zh-CN" altLang="en-US" sz="1000" dirty="0" smtClean="0">
                      <a:latin typeface="Bangla MN" charset="0"/>
                      <a:ea typeface="Bangla MN" charset="0"/>
                      <a:cs typeface="Bangla MN" charset="0"/>
                    </a:rPr>
                    <a:t> </a:t>
                  </a:r>
                  <a:r>
                    <a:rPr kumimoji="1" lang="zh-CN" altLang="en-US" sz="1000" dirty="0" smtClean="0"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服务化</a:t>
                  </a:r>
                  <a:endParaRPr kumimoji="1" lang="zh-CN" altLang="en-US" sz="1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kumimoji="1" lang="zh-CN" altLang="en-US" sz="1000" dirty="0" smtClean="0"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粗粒度</a:t>
                  </a:r>
                  <a:endParaRPr kumimoji="1" lang="en-US" altLang="zh-CN" sz="1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kumimoji="1" lang="zh-CN" altLang="en-US" sz="1000" dirty="0" smtClean="0"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共享数据</a:t>
                  </a:r>
                  <a:endParaRPr kumimoji="1" lang="zh-CN" altLang="en-US" sz="1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kumimoji="1" lang="zh-CN" altLang="en-US" sz="1000" dirty="0" smtClean="0"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单体部署</a:t>
                  </a:r>
                  <a:endParaRPr kumimoji="1" lang="zh-CN" altLang="en-US" sz="1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endParaRPr>
                </a:p>
                <a:p>
                  <a:endParaRPr kumimoji="1" lang="zh-CN" altLang="en-US" sz="1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endParaRPr>
                </a:p>
              </p:txBody>
            </p:sp>
          </p:grpSp>
        </p:grpSp>
        <p:grpSp>
          <p:nvGrpSpPr>
            <p:cNvPr id="131" name="组 130"/>
            <p:cNvGrpSpPr/>
            <p:nvPr/>
          </p:nvGrpSpPr>
          <p:grpSpPr>
            <a:xfrm>
              <a:off x="7048774" y="3715176"/>
              <a:ext cx="2940086" cy="2121619"/>
              <a:chOff x="7721944" y="3604063"/>
              <a:chExt cx="2940086" cy="2121619"/>
            </a:xfrm>
          </p:grpSpPr>
          <p:sp>
            <p:nvSpPr>
              <p:cNvPr id="227" name="文本框 226"/>
              <p:cNvSpPr txBox="1"/>
              <p:nvPr/>
            </p:nvSpPr>
            <p:spPr>
              <a:xfrm>
                <a:off x="8780186" y="3604063"/>
                <a:ext cx="1162034" cy="285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提高敏捷性</a:t>
                </a:r>
                <a:endParaRPr kumimoji="1" lang="zh-CN" altLang="en-US" sz="10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sp>
            <p:nvSpPr>
              <p:cNvPr id="228" name="矩形 227"/>
              <p:cNvSpPr/>
              <p:nvPr/>
            </p:nvSpPr>
            <p:spPr>
              <a:xfrm>
                <a:off x="7721944" y="3909862"/>
                <a:ext cx="2940086" cy="181582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 dirty="0"/>
              </a:p>
            </p:txBody>
          </p:sp>
          <p:sp>
            <p:nvSpPr>
              <p:cNvPr id="229" name="文本框 228"/>
              <p:cNvSpPr txBox="1"/>
              <p:nvPr/>
            </p:nvSpPr>
            <p:spPr>
              <a:xfrm>
                <a:off x="9209388" y="4385938"/>
                <a:ext cx="1381371" cy="11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 smtClean="0">
                    <a:latin typeface="Bangla MN" charset="0"/>
                    <a:ea typeface="Bangla MN" charset="0"/>
                    <a:cs typeface="Bangla MN" charset="0"/>
                  </a:rPr>
                  <a:t>MiniServices</a:t>
                </a:r>
                <a:endParaRPr kumimoji="1" lang="zh-CN" altLang="en-US" sz="1000" dirty="0" smtClean="0">
                  <a:latin typeface="Bangla MN" charset="0"/>
                  <a:ea typeface="Bangla MN" charset="0"/>
                  <a:cs typeface="Bangla MN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细粒度</a:t>
                </a:r>
                <a:r>
                  <a:rPr kumimoji="1" lang="en-US" altLang="zh-CN" sz="1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(Domain)</a:t>
                </a:r>
                <a:endParaRPr kumimoji="1" lang="en-US" altLang="zh-CN" sz="10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独立部署</a:t>
                </a:r>
                <a:endParaRPr kumimoji="1" lang="zh-CN" altLang="en-US" sz="1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zh-CN" altLang="en-US" sz="1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独立数据</a:t>
                </a:r>
                <a:endParaRPr kumimoji="1" lang="zh-CN" altLang="en-US" sz="1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endParaRPr kumimoji="1" lang="zh-CN" altLang="en-US" sz="1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endParaRPr kumimoji="1" lang="zh-CN" altLang="en-US" sz="10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grpSp>
            <p:nvGrpSpPr>
              <p:cNvPr id="230" name="组 229"/>
              <p:cNvGrpSpPr/>
              <p:nvPr/>
            </p:nvGrpSpPr>
            <p:grpSpPr>
              <a:xfrm>
                <a:off x="7899282" y="4030185"/>
                <a:ext cx="1277551" cy="1599079"/>
                <a:chOff x="8430911" y="434820"/>
                <a:chExt cx="1368527" cy="1712952"/>
              </a:xfrm>
            </p:grpSpPr>
            <p:grpSp>
              <p:nvGrpSpPr>
                <p:cNvPr id="231" name="组 230"/>
                <p:cNvGrpSpPr/>
                <p:nvPr/>
              </p:nvGrpSpPr>
              <p:grpSpPr>
                <a:xfrm>
                  <a:off x="8430911" y="434820"/>
                  <a:ext cx="468725" cy="630776"/>
                  <a:chOff x="8337244" y="958050"/>
                  <a:chExt cx="468725" cy="630776"/>
                </a:xfrm>
              </p:grpSpPr>
              <p:sp>
                <p:nvSpPr>
                  <p:cNvPr id="260" name="椭圆 259"/>
                  <p:cNvSpPr/>
                  <p:nvPr/>
                </p:nvSpPr>
                <p:spPr>
                  <a:xfrm>
                    <a:off x="8337244" y="958050"/>
                    <a:ext cx="413986" cy="418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grpSp>
                <p:nvGrpSpPr>
                  <p:cNvPr id="261" name="组 260"/>
                  <p:cNvGrpSpPr/>
                  <p:nvPr/>
                </p:nvGrpSpPr>
                <p:grpSpPr>
                  <a:xfrm>
                    <a:off x="8516444" y="1235727"/>
                    <a:ext cx="289525" cy="353099"/>
                    <a:chOff x="9516533" y="1396999"/>
                    <a:chExt cx="626534" cy="879532"/>
                  </a:xfrm>
                </p:grpSpPr>
                <p:sp>
                  <p:nvSpPr>
                    <p:cNvPr id="262" name="罐形 261"/>
                    <p:cNvSpPr/>
                    <p:nvPr/>
                  </p:nvSpPr>
                  <p:spPr>
                    <a:xfrm>
                      <a:off x="9516533" y="1991422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63" name="罐形 262"/>
                    <p:cNvSpPr/>
                    <p:nvPr/>
                  </p:nvSpPr>
                  <p:spPr>
                    <a:xfrm>
                      <a:off x="9516533" y="1809508"/>
                      <a:ext cx="626534" cy="285110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64" name="罐形 263"/>
                    <p:cNvSpPr/>
                    <p:nvPr/>
                  </p:nvSpPr>
                  <p:spPr>
                    <a:xfrm>
                      <a:off x="9516533" y="1600196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65" name="罐形 264"/>
                    <p:cNvSpPr/>
                    <p:nvPr/>
                  </p:nvSpPr>
                  <p:spPr>
                    <a:xfrm>
                      <a:off x="9516533" y="1396999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</p:grpSp>
            </p:grpSp>
            <p:grpSp>
              <p:nvGrpSpPr>
                <p:cNvPr id="232" name="组 231"/>
                <p:cNvGrpSpPr/>
                <p:nvPr/>
              </p:nvGrpSpPr>
              <p:grpSpPr>
                <a:xfrm>
                  <a:off x="9330713" y="434820"/>
                  <a:ext cx="468725" cy="630776"/>
                  <a:chOff x="8337244" y="958050"/>
                  <a:chExt cx="468725" cy="630776"/>
                </a:xfrm>
              </p:grpSpPr>
              <p:sp>
                <p:nvSpPr>
                  <p:cNvPr id="254" name="椭圆 253"/>
                  <p:cNvSpPr/>
                  <p:nvPr/>
                </p:nvSpPr>
                <p:spPr>
                  <a:xfrm>
                    <a:off x="8337244" y="958050"/>
                    <a:ext cx="413986" cy="418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grpSp>
                <p:nvGrpSpPr>
                  <p:cNvPr id="255" name="组 254"/>
                  <p:cNvGrpSpPr/>
                  <p:nvPr/>
                </p:nvGrpSpPr>
                <p:grpSpPr>
                  <a:xfrm>
                    <a:off x="8516444" y="1235727"/>
                    <a:ext cx="289525" cy="353099"/>
                    <a:chOff x="9516533" y="1396999"/>
                    <a:chExt cx="626534" cy="879532"/>
                  </a:xfrm>
                </p:grpSpPr>
                <p:sp>
                  <p:nvSpPr>
                    <p:cNvPr id="256" name="罐形 255"/>
                    <p:cNvSpPr/>
                    <p:nvPr/>
                  </p:nvSpPr>
                  <p:spPr>
                    <a:xfrm>
                      <a:off x="9516533" y="1991422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57" name="罐形 256"/>
                    <p:cNvSpPr/>
                    <p:nvPr/>
                  </p:nvSpPr>
                  <p:spPr>
                    <a:xfrm>
                      <a:off x="9516533" y="1809508"/>
                      <a:ext cx="626534" cy="285110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58" name="罐形 257"/>
                    <p:cNvSpPr/>
                    <p:nvPr/>
                  </p:nvSpPr>
                  <p:spPr>
                    <a:xfrm>
                      <a:off x="9516533" y="1600196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59" name="罐形 258"/>
                    <p:cNvSpPr/>
                    <p:nvPr/>
                  </p:nvSpPr>
                  <p:spPr>
                    <a:xfrm>
                      <a:off x="9516533" y="1396999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</p:grpSp>
            </p:grpSp>
            <p:grpSp>
              <p:nvGrpSpPr>
                <p:cNvPr id="233" name="组 232"/>
                <p:cNvGrpSpPr/>
                <p:nvPr/>
              </p:nvGrpSpPr>
              <p:grpSpPr>
                <a:xfrm>
                  <a:off x="8856730" y="1014188"/>
                  <a:ext cx="468725" cy="630776"/>
                  <a:chOff x="8337244" y="958050"/>
                  <a:chExt cx="468725" cy="630776"/>
                </a:xfrm>
              </p:grpSpPr>
              <p:sp>
                <p:nvSpPr>
                  <p:cNvPr id="248" name="椭圆 247"/>
                  <p:cNvSpPr/>
                  <p:nvPr/>
                </p:nvSpPr>
                <p:spPr>
                  <a:xfrm>
                    <a:off x="8337244" y="958050"/>
                    <a:ext cx="413986" cy="418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grpSp>
                <p:nvGrpSpPr>
                  <p:cNvPr id="249" name="组 248"/>
                  <p:cNvGrpSpPr/>
                  <p:nvPr/>
                </p:nvGrpSpPr>
                <p:grpSpPr>
                  <a:xfrm>
                    <a:off x="8516444" y="1235727"/>
                    <a:ext cx="289525" cy="353099"/>
                    <a:chOff x="9516533" y="1396999"/>
                    <a:chExt cx="626534" cy="879532"/>
                  </a:xfrm>
                </p:grpSpPr>
                <p:sp>
                  <p:nvSpPr>
                    <p:cNvPr id="250" name="罐形 249"/>
                    <p:cNvSpPr/>
                    <p:nvPr/>
                  </p:nvSpPr>
                  <p:spPr>
                    <a:xfrm>
                      <a:off x="9516533" y="1991422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51" name="罐形 250"/>
                    <p:cNvSpPr/>
                    <p:nvPr/>
                  </p:nvSpPr>
                  <p:spPr>
                    <a:xfrm>
                      <a:off x="9516533" y="1809508"/>
                      <a:ext cx="626534" cy="285110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52" name="罐形 251"/>
                    <p:cNvSpPr/>
                    <p:nvPr/>
                  </p:nvSpPr>
                  <p:spPr>
                    <a:xfrm>
                      <a:off x="9516533" y="1600196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53" name="罐形 252"/>
                    <p:cNvSpPr/>
                    <p:nvPr/>
                  </p:nvSpPr>
                  <p:spPr>
                    <a:xfrm>
                      <a:off x="9516533" y="1396999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</p:grpSp>
            </p:grpSp>
            <p:grpSp>
              <p:nvGrpSpPr>
                <p:cNvPr id="234" name="组 233"/>
                <p:cNvGrpSpPr/>
                <p:nvPr/>
              </p:nvGrpSpPr>
              <p:grpSpPr>
                <a:xfrm>
                  <a:off x="8442744" y="1501864"/>
                  <a:ext cx="468725" cy="630776"/>
                  <a:chOff x="8337244" y="958050"/>
                  <a:chExt cx="468725" cy="630776"/>
                </a:xfrm>
              </p:grpSpPr>
              <p:sp>
                <p:nvSpPr>
                  <p:cNvPr id="242" name="椭圆 241"/>
                  <p:cNvSpPr/>
                  <p:nvPr/>
                </p:nvSpPr>
                <p:spPr>
                  <a:xfrm>
                    <a:off x="8337244" y="958050"/>
                    <a:ext cx="413986" cy="418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grpSp>
                <p:nvGrpSpPr>
                  <p:cNvPr id="243" name="组 242"/>
                  <p:cNvGrpSpPr/>
                  <p:nvPr/>
                </p:nvGrpSpPr>
                <p:grpSpPr>
                  <a:xfrm>
                    <a:off x="8516444" y="1235727"/>
                    <a:ext cx="289525" cy="353099"/>
                    <a:chOff x="9516533" y="1396999"/>
                    <a:chExt cx="626534" cy="879532"/>
                  </a:xfrm>
                </p:grpSpPr>
                <p:sp>
                  <p:nvSpPr>
                    <p:cNvPr id="244" name="罐形 243"/>
                    <p:cNvSpPr/>
                    <p:nvPr/>
                  </p:nvSpPr>
                  <p:spPr>
                    <a:xfrm>
                      <a:off x="9516533" y="1991422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45" name="罐形 244"/>
                    <p:cNvSpPr/>
                    <p:nvPr/>
                  </p:nvSpPr>
                  <p:spPr>
                    <a:xfrm>
                      <a:off x="9516533" y="1809508"/>
                      <a:ext cx="626534" cy="285110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46" name="罐形 245"/>
                    <p:cNvSpPr/>
                    <p:nvPr/>
                  </p:nvSpPr>
                  <p:spPr>
                    <a:xfrm>
                      <a:off x="9516533" y="1600196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47" name="罐形 246"/>
                    <p:cNvSpPr/>
                    <p:nvPr/>
                  </p:nvSpPr>
                  <p:spPr>
                    <a:xfrm>
                      <a:off x="9516533" y="1396999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</p:grpSp>
            </p:grpSp>
            <p:grpSp>
              <p:nvGrpSpPr>
                <p:cNvPr id="235" name="组 234"/>
                <p:cNvGrpSpPr/>
                <p:nvPr/>
              </p:nvGrpSpPr>
              <p:grpSpPr>
                <a:xfrm>
                  <a:off x="9330713" y="1516996"/>
                  <a:ext cx="468725" cy="630776"/>
                  <a:chOff x="8337244" y="958050"/>
                  <a:chExt cx="468725" cy="630776"/>
                </a:xfrm>
              </p:grpSpPr>
              <p:sp>
                <p:nvSpPr>
                  <p:cNvPr id="236" name="椭圆 235"/>
                  <p:cNvSpPr/>
                  <p:nvPr/>
                </p:nvSpPr>
                <p:spPr>
                  <a:xfrm>
                    <a:off x="8337244" y="958050"/>
                    <a:ext cx="413986" cy="418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grpSp>
                <p:nvGrpSpPr>
                  <p:cNvPr id="237" name="组 236"/>
                  <p:cNvGrpSpPr/>
                  <p:nvPr/>
                </p:nvGrpSpPr>
                <p:grpSpPr>
                  <a:xfrm>
                    <a:off x="8516444" y="1235727"/>
                    <a:ext cx="289525" cy="353099"/>
                    <a:chOff x="9516533" y="1396999"/>
                    <a:chExt cx="626534" cy="879532"/>
                  </a:xfrm>
                </p:grpSpPr>
                <p:sp>
                  <p:nvSpPr>
                    <p:cNvPr id="238" name="罐形 237"/>
                    <p:cNvSpPr/>
                    <p:nvPr/>
                  </p:nvSpPr>
                  <p:spPr>
                    <a:xfrm>
                      <a:off x="9516533" y="1991422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39" name="罐形 238"/>
                    <p:cNvSpPr/>
                    <p:nvPr/>
                  </p:nvSpPr>
                  <p:spPr>
                    <a:xfrm>
                      <a:off x="9516533" y="1809508"/>
                      <a:ext cx="626534" cy="285110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40" name="罐形 239"/>
                    <p:cNvSpPr/>
                    <p:nvPr/>
                  </p:nvSpPr>
                  <p:spPr>
                    <a:xfrm>
                      <a:off x="9516533" y="1600196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  <p:sp>
                  <p:nvSpPr>
                    <p:cNvPr id="241" name="罐形 240"/>
                    <p:cNvSpPr/>
                    <p:nvPr/>
                  </p:nvSpPr>
                  <p:spPr>
                    <a:xfrm>
                      <a:off x="9516533" y="1396999"/>
                      <a:ext cx="626534" cy="28510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0070C0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000"/>
                    </a:p>
                  </p:txBody>
                </p:sp>
              </p:grpSp>
            </p:grpSp>
          </p:grpSp>
        </p:grpSp>
        <p:sp>
          <p:nvSpPr>
            <p:cNvPr id="132" name="文本框 131"/>
            <p:cNvSpPr txBox="1"/>
            <p:nvPr/>
          </p:nvSpPr>
          <p:spPr>
            <a:xfrm>
              <a:off x="2364396" y="3715176"/>
              <a:ext cx="954487" cy="285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0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提高扩展性</a:t>
              </a:r>
              <a:endParaRPr kumimoji="1" lang="zh-CN" altLang="en-US" sz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1371597" y="4029504"/>
              <a:ext cx="2940086" cy="1815820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2859041" y="4505580"/>
              <a:ext cx="1451922" cy="11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 smtClean="0">
                  <a:latin typeface="Bangla MN" charset="0"/>
                  <a:ea typeface="Bangla MN" charset="0"/>
                  <a:cs typeface="Bangla MN" charset="0"/>
                </a:rPr>
                <a:t>MicroServices</a:t>
              </a:r>
              <a:endParaRPr kumimoji="1" lang="zh-CN" altLang="en-US" sz="1000" dirty="0" smtClean="0">
                <a:latin typeface="Bangla MN" charset="0"/>
                <a:ea typeface="Bangla MN" charset="0"/>
                <a:cs typeface="Bangla MN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细粒度</a:t>
              </a:r>
              <a:r>
                <a:rPr kumimoji="1" lang="en-US" altLang="zh-CN" sz="1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(Feature)</a:t>
              </a:r>
              <a:endParaRPr kumimoji="1" lang="en-US" altLang="zh-CN" sz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独立部署</a:t>
              </a:r>
              <a:endParaRPr kumimoji="1" lang="zh-CN" altLang="en-US" sz="1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独立数据</a:t>
              </a:r>
              <a:endParaRPr kumimoji="1" lang="zh-CN" altLang="en-US" sz="1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endParaRPr kumimoji="1" lang="zh-CN" altLang="en-US" sz="1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endParaRPr kumimoji="1" lang="zh-CN" altLang="en-US" sz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grpSp>
          <p:nvGrpSpPr>
            <p:cNvPr id="136" name="组 135"/>
            <p:cNvGrpSpPr/>
            <p:nvPr/>
          </p:nvGrpSpPr>
          <p:grpSpPr>
            <a:xfrm>
              <a:off x="1585204" y="4235021"/>
              <a:ext cx="1077555" cy="1392283"/>
              <a:chOff x="9505069" y="2637221"/>
              <a:chExt cx="1472741" cy="1902893"/>
            </a:xfrm>
          </p:grpSpPr>
          <p:grpSp>
            <p:nvGrpSpPr>
              <p:cNvPr id="154" name="组 153"/>
              <p:cNvGrpSpPr/>
              <p:nvPr/>
            </p:nvGrpSpPr>
            <p:grpSpPr>
              <a:xfrm>
                <a:off x="9505069" y="2637221"/>
                <a:ext cx="437565" cy="588844"/>
                <a:chOff x="8337244" y="958050"/>
                <a:chExt cx="468725" cy="630776"/>
              </a:xfrm>
            </p:grpSpPr>
            <p:sp>
              <p:nvSpPr>
                <p:cNvPr id="221" name="椭圆 220"/>
                <p:cNvSpPr/>
                <p:nvPr/>
              </p:nvSpPr>
              <p:spPr>
                <a:xfrm>
                  <a:off x="8337244" y="958050"/>
                  <a:ext cx="413986" cy="41808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/>
                </a:p>
              </p:txBody>
            </p:sp>
            <p:grpSp>
              <p:nvGrpSpPr>
                <p:cNvPr id="222" name="组 221"/>
                <p:cNvGrpSpPr/>
                <p:nvPr/>
              </p:nvGrpSpPr>
              <p:grpSpPr>
                <a:xfrm>
                  <a:off x="8516444" y="1235727"/>
                  <a:ext cx="289525" cy="353099"/>
                  <a:chOff x="9516533" y="1396999"/>
                  <a:chExt cx="626534" cy="879532"/>
                </a:xfrm>
              </p:grpSpPr>
              <p:sp>
                <p:nvSpPr>
                  <p:cNvPr id="223" name="罐形 222"/>
                  <p:cNvSpPr/>
                  <p:nvPr/>
                </p:nvSpPr>
                <p:spPr>
                  <a:xfrm>
                    <a:off x="9516533" y="1991422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24" name="罐形 223"/>
                  <p:cNvSpPr/>
                  <p:nvPr/>
                </p:nvSpPr>
                <p:spPr>
                  <a:xfrm>
                    <a:off x="9516533" y="1809508"/>
                    <a:ext cx="626534" cy="28511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25" name="罐形 224"/>
                  <p:cNvSpPr/>
                  <p:nvPr/>
                </p:nvSpPr>
                <p:spPr>
                  <a:xfrm>
                    <a:off x="9516533" y="1600196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26" name="罐形 225"/>
                  <p:cNvSpPr/>
                  <p:nvPr/>
                </p:nvSpPr>
                <p:spPr>
                  <a:xfrm>
                    <a:off x="9516533" y="1396999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</p:grpSp>
          </p:grpSp>
          <p:grpSp>
            <p:nvGrpSpPr>
              <p:cNvPr id="156" name="组 155"/>
              <p:cNvGrpSpPr/>
              <p:nvPr/>
            </p:nvGrpSpPr>
            <p:grpSpPr>
              <a:xfrm>
                <a:off x="10022657" y="2637221"/>
                <a:ext cx="437565" cy="588844"/>
                <a:chOff x="8337244" y="958050"/>
                <a:chExt cx="468725" cy="630776"/>
              </a:xfrm>
            </p:grpSpPr>
            <p:sp>
              <p:nvSpPr>
                <p:cNvPr id="215" name="椭圆 214"/>
                <p:cNvSpPr/>
                <p:nvPr/>
              </p:nvSpPr>
              <p:spPr>
                <a:xfrm>
                  <a:off x="8337244" y="958050"/>
                  <a:ext cx="413986" cy="41808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/>
                </a:p>
              </p:txBody>
            </p:sp>
            <p:grpSp>
              <p:nvGrpSpPr>
                <p:cNvPr id="216" name="组 215"/>
                <p:cNvGrpSpPr/>
                <p:nvPr/>
              </p:nvGrpSpPr>
              <p:grpSpPr>
                <a:xfrm>
                  <a:off x="8516444" y="1235727"/>
                  <a:ext cx="289525" cy="353099"/>
                  <a:chOff x="9516533" y="1396999"/>
                  <a:chExt cx="626534" cy="879532"/>
                </a:xfrm>
              </p:grpSpPr>
              <p:sp>
                <p:nvSpPr>
                  <p:cNvPr id="217" name="罐形 216"/>
                  <p:cNvSpPr/>
                  <p:nvPr/>
                </p:nvSpPr>
                <p:spPr>
                  <a:xfrm>
                    <a:off x="9516533" y="1991422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18" name="罐形 217"/>
                  <p:cNvSpPr/>
                  <p:nvPr/>
                </p:nvSpPr>
                <p:spPr>
                  <a:xfrm>
                    <a:off x="9516533" y="1809508"/>
                    <a:ext cx="626534" cy="28511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19" name="罐形 218"/>
                  <p:cNvSpPr/>
                  <p:nvPr/>
                </p:nvSpPr>
                <p:spPr>
                  <a:xfrm>
                    <a:off x="9516533" y="1600196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20" name="罐形 219"/>
                  <p:cNvSpPr/>
                  <p:nvPr/>
                </p:nvSpPr>
                <p:spPr>
                  <a:xfrm>
                    <a:off x="9516533" y="1396999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</p:grpSp>
          </p:grpSp>
          <p:grpSp>
            <p:nvGrpSpPr>
              <p:cNvPr id="158" name="组 157"/>
              <p:cNvGrpSpPr/>
              <p:nvPr/>
            </p:nvGrpSpPr>
            <p:grpSpPr>
              <a:xfrm>
                <a:off x="10540245" y="2637221"/>
                <a:ext cx="437565" cy="588844"/>
                <a:chOff x="8337244" y="958050"/>
                <a:chExt cx="468725" cy="630776"/>
              </a:xfrm>
            </p:grpSpPr>
            <p:sp>
              <p:nvSpPr>
                <p:cNvPr id="209" name="椭圆 208"/>
                <p:cNvSpPr/>
                <p:nvPr/>
              </p:nvSpPr>
              <p:spPr>
                <a:xfrm>
                  <a:off x="8337244" y="958050"/>
                  <a:ext cx="413986" cy="41808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/>
                </a:p>
              </p:txBody>
            </p:sp>
            <p:grpSp>
              <p:nvGrpSpPr>
                <p:cNvPr id="210" name="组 209"/>
                <p:cNvGrpSpPr/>
                <p:nvPr/>
              </p:nvGrpSpPr>
              <p:grpSpPr>
                <a:xfrm>
                  <a:off x="8516444" y="1235727"/>
                  <a:ext cx="289525" cy="353099"/>
                  <a:chOff x="9516533" y="1396999"/>
                  <a:chExt cx="626534" cy="879532"/>
                </a:xfrm>
              </p:grpSpPr>
              <p:sp>
                <p:nvSpPr>
                  <p:cNvPr id="211" name="罐形 210"/>
                  <p:cNvSpPr/>
                  <p:nvPr/>
                </p:nvSpPr>
                <p:spPr>
                  <a:xfrm>
                    <a:off x="9516533" y="1991422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12" name="罐形 211"/>
                  <p:cNvSpPr/>
                  <p:nvPr/>
                </p:nvSpPr>
                <p:spPr>
                  <a:xfrm>
                    <a:off x="9516533" y="1809508"/>
                    <a:ext cx="626534" cy="28511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13" name="罐形 212"/>
                  <p:cNvSpPr/>
                  <p:nvPr/>
                </p:nvSpPr>
                <p:spPr>
                  <a:xfrm>
                    <a:off x="9516533" y="1600196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14" name="罐形 213"/>
                  <p:cNvSpPr/>
                  <p:nvPr/>
                </p:nvSpPr>
                <p:spPr>
                  <a:xfrm>
                    <a:off x="9516533" y="1396999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</p:grpSp>
          </p:grpSp>
          <p:grpSp>
            <p:nvGrpSpPr>
              <p:cNvPr id="160" name="组 159"/>
              <p:cNvGrpSpPr/>
              <p:nvPr/>
            </p:nvGrpSpPr>
            <p:grpSpPr>
              <a:xfrm>
                <a:off x="9505069" y="3286726"/>
                <a:ext cx="437565" cy="588844"/>
                <a:chOff x="8337244" y="958050"/>
                <a:chExt cx="468725" cy="630776"/>
              </a:xfrm>
            </p:grpSpPr>
            <p:sp>
              <p:nvSpPr>
                <p:cNvPr id="203" name="椭圆 202"/>
                <p:cNvSpPr/>
                <p:nvPr/>
              </p:nvSpPr>
              <p:spPr>
                <a:xfrm>
                  <a:off x="8337244" y="958050"/>
                  <a:ext cx="413986" cy="41808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/>
                </a:p>
              </p:txBody>
            </p:sp>
            <p:grpSp>
              <p:nvGrpSpPr>
                <p:cNvPr id="204" name="组 203"/>
                <p:cNvGrpSpPr/>
                <p:nvPr/>
              </p:nvGrpSpPr>
              <p:grpSpPr>
                <a:xfrm>
                  <a:off x="8516444" y="1235727"/>
                  <a:ext cx="289525" cy="353099"/>
                  <a:chOff x="9516533" y="1396999"/>
                  <a:chExt cx="626534" cy="879532"/>
                </a:xfrm>
              </p:grpSpPr>
              <p:sp>
                <p:nvSpPr>
                  <p:cNvPr id="205" name="罐形 204"/>
                  <p:cNvSpPr/>
                  <p:nvPr/>
                </p:nvSpPr>
                <p:spPr>
                  <a:xfrm>
                    <a:off x="9516533" y="1991422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06" name="罐形 205"/>
                  <p:cNvSpPr/>
                  <p:nvPr/>
                </p:nvSpPr>
                <p:spPr>
                  <a:xfrm>
                    <a:off x="9516533" y="1809508"/>
                    <a:ext cx="626534" cy="28511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07" name="罐形 206"/>
                  <p:cNvSpPr/>
                  <p:nvPr/>
                </p:nvSpPr>
                <p:spPr>
                  <a:xfrm>
                    <a:off x="9516533" y="1600196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08" name="罐形 207"/>
                  <p:cNvSpPr/>
                  <p:nvPr/>
                </p:nvSpPr>
                <p:spPr>
                  <a:xfrm>
                    <a:off x="9516533" y="1396999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</p:grpSp>
          </p:grpSp>
          <p:grpSp>
            <p:nvGrpSpPr>
              <p:cNvPr id="163" name="组 162"/>
              <p:cNvGrpSpPr/>
              <p:nvPr/>
            </p:nvGrpSpPr>
            <p:grpSpPr>
              <a:xfrm>
                <a:off x="10022657" y="3286726"/>
                <a:ext cx="437565" cy="588844"/>
                <a:chOff x="8337244" y="958050"/>
                <a:chExt cx="468725" cy="630776"/>
              </a:xfrm>
            </p:grpSpPr>
            <p:sp>
              <p:nvSpPr>
                <p:cNvPr id="197" name="椭圆 196"/>
                <p:cNvSpPr/>
                <p:nvPr/>
              </p:nvSpPr>
              <p:spPr>
                <a:xfrm>
                  <a:off x="8337244" y="958050"/>
                  <a:ext cx="413986" cy="41808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/>
                </a:p>
              </p:txBody>
            </p:sp>
            <p:grpSp>
              <p:nvGrpSpPr>
                <p:cNvPr id="198" name="组 197"/>
                <p:cNvGrpSpPr/>
                <p:nvPr/>
              </p:nvGrpSpPr>
              <p:grpSpPr>
                <a:xfrm>
                  <a:off x="8516444" y="1235727"/>
                  <a:ext cx="289525" cy="353099"/>
                  <a:chOff x="9516533" y="1396999"/>
                  <a:chExt cx="626534" cy="879532"/>
                </a:xfrm>
              </p:grpSpPr>
              <p:sp>
                <p:nvSpPr>
                  <p:cNvPr id="199" name="罐形 198"/>
                  <p:cNvSpPr/>
                  <p:nvPr/>
                </p:nvSpPr>
                <p:spPr>
                  <a:xfrm>
                    <a:off x="9516533" y="1991422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00" name="罐形 199"/>
                  <p:cNvSpPr/>
                  <p:nvPr/>
                </p:nvSpPr>
                <p:spPr>
                  <a:xfrm>
                    <a:off x="9516533" y="1809508"/>
                    <a:ext cx="626534" cy="28511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01" name="罐形 200"/>
                  <p:cNvSpPr/>
                  <p:nvPr/>
                </p:nvSpPr>
                <p:spPr>
                  <a:xfrm>
                    <a:off x="9516533" y="1600196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202" name="罐形 201"/>
                  <p:cNvSpPr/>
                  <p:nvPr/>
                </p:nvSpPr>
                <p:spPr>
                  <a:xfrm>
                    <a:off x="9516533" y="1396999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</p:grpSp>
          </p:grpSp>
          <p:grpSp>
            <p:nvGrpSpPr>
              <p:cNvPr id="165" name="组 164"/>
              <p:cNvGrpSpPr/>
              <p:nvPr/>
            </p:nvGrpSpPr>
            <p:grpSpPr>
              <a:xfrm>
                <a:off x="10540245" y="3286726"/>
                <a:ext cx="437565" cy="588844"/>
                <a:chOff x="8337244" y="958050"/>
                <a:chExt cx="468725" cy="630776"/>
              </a:xfrm>
            </p:grpSpPr>
            <p:sp>
              <p:nvSpPr>
                <p:cNvPr id="191" name="椭圆 190"/>
                <p:cNvSpPr/>
                <p:nvPr/>
              </p:nvSpPr>
              <p:spPr>
                <a:xfrm>
                  <a:off x="8337244" y="958050"/>
                  <a:ext cx="413986" cy="41808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/>
                </a:p>
              </p:txBody>
            </p:sp>
            <p:grpSp>
              <p:nvGrpSpPr>
                <p:cNvPr id="192" name="组 191"/>
                <p:cNvGrpSpPr/>
                <p:nvPr/>
              </p:nvGrpSpPr>
              <p:grpSpPr>
                <a:xfrm>
                  <a:off x="8516444" y="1235727"/>
                  <a:ext cx="289525" cy="353099"/>
                  <a:chOff x="9516533" y="1396999"/>
                  <a:chExt cx="626534" cy="879532"/>
                </a:xfrm>
              </p:grpSpPr>
              <p:sp>
                <p:nvSpPr>
                  <p:cNvPr id="193" name="罐形 192"/>
                  <p:cNvSpPr/>
                  <p:nvPr/>
                </p:nvSpPr>
                <p:spPr>
                  <a:xfrm>
                    <a:off x="9516533" y="1991422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94" name="罐形 193"/>
                  <p:cNvSpPr/>
                  <p:nvPr/>
                </p:nvSpPr>
                <p:spPr>
                  <a:xfrm>
                    <a:off x="9516533" y="1809508"/>
                    <a:ext cx="626534" cy="28511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95" name="罐形 194"/>
                  <p:cNvSpPr/>
                  <p:nvPr/>
                </p:nvSpPr>
                <p:spPr>
                  <a:xfrm>
                    <a:off x="9516533" y="1600196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96" name="罐形 195"/>
                  <p:cNvSpPr/>
                  <p:nvPr/>
                </p:nvSpPr>
                <p:spPr>
                  <a:xfrm>
                    <a:off x="9516533" y="1396999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</p:grpSp>
          </p:grpSp>
          <p:grpSp>
            <p:nvGrpSpPr>
              <p:cNvPr id="168" name="组 167"/>
              <p:cNvGrpSpPr/>
              <p:nvPr/>
            </p:nvGrpSpPr>
            <p:grpSpPr>
              <a:xfrm>
                <a:off x="9505069" y="3951270"/>
                <a:ext cx="437565" cy="588844"/>
                <a:chOff x="8337244" y="958050"/>
                <a:chExt cx="468725" cy="630776"/>
              </a:xfrm>
            </p:grpSpPr>
            <p:sp>
              <p:nvSpPr>
                <p:cNvPr id="185" name="椭圆 184"/>
                <p:cNvSpPr/>
                <p:nvPr/>
              </p:nvSpPr>
              <p:spPr>
                <a:xfrm>
                  <a:off x="8337244" y="958050"/>
                  <a:ext cx="413986" cy="41808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/>
                </a:p>
              </p:txBody>
            </p:sp>
            <p:grpSp>
              <p:nvGrpSpPr>
                <p:cNvPr id="186" name="组 185"/>
                <p:cNvGrpSpPr/>
                <p:nvPr/>
              </p:nvGrpSpPr>
              <p:grpSpPr>
                <a:xfrm>
                  <a:off x="8516444" y="1235727"/>
                  <a:ext cx="289525" cy="353099"/>
                  <a:chOff x="9516533" y="1396999"/>
                  <a:chExt cx="626534" cy="879532"/>
                </a:xfrm>
              </p:grpSpPr>
              <p:sp>
                <p:nvSpPr>
                  <p:cNvPr id="187" name="罐形 186"/>
                  <p:cNvSpPr/>
                  <p:nvPr/>
                </p:nvSpPr>
                <p:spPr>
                  <a:xfrm>
                    <a:off x="9516533" y="1991422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88" name="罐形 187"/>
                  <p:cNvSpPr/>
                  <p:nvPr/>
                </p:nvSpPr>
                <p:spPr>
                  <a:xfrm>
                    <a:off x="9516533" y="1809508"/>
                    <a:ext cx="626534" cy="28511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89" name="罐形 188"/>
                  <p:cNvSpPr/>
                  <p:nvPr/>
                </p:nvSpPr>
                <p:spPr>
                  <a:xfrm>
                    <a:off x="9516533" y="1600196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90" name="罐形 189"/>
                  <p:cNvSpPr/>
                  <p:nvPr/>
                </p:nvSpPr>
                <p:spPr>
                  <a:xfrm>
                    <a:off x="9516533" y="1396999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</p:grpSp>
          </p:grpSp>
          <p:grpSp>
            <p:nvGrpSpPr>
              <p:cNvPr id="171" name="组 170"/>
              <p:cNvGrpSpPr/>
              <p:nvPr/>
            </p:nvGrpSpPr>
            <p:grpSpPr>
              <a:xfrm>
                <a:off x="10022657" y="3951270"/>
                <a:ext cx="437565" cy="588844"/>
                <a:chOff x="8337244" y="958050"/>
                <a:chExt cx="468725" cy="630776"/>
              </a:xfrm>
            </p:grpSpPr>
            <p:sp>
              <p:nvSpPr>
                <p:cNvPr id="179" name="椭圆 178"/>
                <p:cNvSpPr/>
                <p:nvPr/>
              </p:nvSpPr>
              <p:spPr>
                <a:xfrm>
                  <a:off x="8337244" y="958050"/>
                  <a:ext cx="413986" cy="41808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/>
                </a:p>
              </p:txBody>
            </p:sp>
            <p:grpSp>
              <p:nvGrpSpPr>
                <p:cNvPr id="180" name="组 179"/>
                <p:cNvGrpSpPr/>
                <p:nvPr/>
              </p:nvGrpSpPr>
              <p:grpSpPr>
                <a:xfrm>
                  <a:off x="8516444" y="1235727"/>
                  <a:ext cx="289525" cy="353099"/>
                  <a:chOff x="9516533" y="1396999"/>
                  <a:chExt cx="626534" cy="879532"/>
                </a:xfrm>
              </p:grpSpPr>
              <p:sp>
                <p:nvSpPr>
                  <p:cNvPr id="181" name="罐形 180"/>
                  <p:cNvSpPr/>
                  <p:nvPr/>
                </p:nvSpPr>
                <p:spPr>
                  <a:xfrm>
                    <a:off x="9516533" y="1991422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82" name="罐形 181"/>
                  <p:cNvSpPr/>
                  <p:nvPr/>
                </p:nvSpPr>
                <p:spPr>
                  <a:xfrm>
                    <a:off x="9516533" y="1809508"/>
                    <a:ext cx="626534" cy="28511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83" name="罐形 182"/>
                  <p:cNvSpPr/>
                  <p:nvPr/>
                </p:nvSpPr>
                <p:spPr>
                  <a:xfrm>
                    <a:off x="9516533" y="1600196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84" name="罐形 183"/>
                  <p:cNvSpPr/>
                  <p:nvPr/>
                </p:nvSpPr>
                <p:spPr>
                  <a:xfrm>
                    <a:off x="9516533" y="1396999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</p:grpSp>
          </p:grpSp>
          <p:grpSp>
            <p:nvGrpSpPr>
              <p:cNvPr id="172" name="组 171"/>
              <p:cNvGrpSpPr/>
              <p:nvPr/>
            </p:nvGrpSpPr>
            <p:grpSpPr>
              <a:xfrm>
                <a:off x="10540245" y="3951270"/>
                <a:ext cx="437565" cy="588844"/>
                <a:chOff x="8337244" y="958050"/>
                <a:chExt cx="468725" cy="630776"/>
              </a:xfrm>
            </p:grpSpPr>
            <p:sp>
              <p:nvSpPr>
                <p:cNvPr id="173" name="椭圆 172"/>
                <p:cNvSpPr/>
                <p:nvPr/>
              </p:nvSpPr>
              <p:spPr>
                <a:xfrm>
                  <a:off x="8337244" y="958050"/>
                  <a:ext cx="413986" cy="41808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/>
                </a:p>
              </p:txBody>
            </p:sp>
            <p:grpSp>
              <p:nvGrpSpPr>
                <p:cNvPr id="174" name="组 173"/>
                <p:cNvGrpSpPr/>
                <p:nvPr/>
              </p:nvGrpSpPr>
              <p:grpSpPr>
                <a:xfrm>
                  <a:off x="8516444" y="1235727"/>
                  <a:ext cx="289525" cy="353099"/>
                  <a:chOff x="9516533" y="1396999"/>
                  <a:chExt cx="626534" cy="879532"/>
                </a:xfrm>
              </p:grpSpPr>
              <p:sp>
                <p:nvSpPr>
                  <p:cNvPr id="175" name="罐形 174"/>
                  <p:cNvSpPr/>
                  <p:nvPr/>
                </p:nvSpPr>
                <p:spPr>
                  <a:xfrm>
                    <a:off x="9516533" y="1991422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76" name="罐形 175"/>
                  <p:cNvSpPr/>
                  <p:nvPr/>
                </p:nvSpPr>
                <p:spPr>
                  <a:xfrm>
                    <a:off x="9516533" y="1809508"/>
                    <a:ext cx="626534" cy="28511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77" name="罐形 176"/>
                  <p:cNvSpPr/>
                  <p:nvPr/>
                </p:nvSpPr>
                <p:spPr>
                  <a:xfrm>
                    <a:off x="9516533" y="1600196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  <p:sp>
                <p:nvSpPr>
                  <p:cNvPr id="178" name="罐形 177"/>
                  <p:cNvSpPr/>
                  <p:nvPr/>
                </p:nvSpPr>
                <p:spPr>
                  <a:xfrm>
                    <a:off x="9516533" y="1396999"/>
                    <a:ext cx="626534" cy="285109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rgbClr val="0070C0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000"/>
                  </a:p>
                </p:txBody>
              </p:sp>
            </p:grpSp>
          </p:grpSp>
        </p:grpSp>
        <p:cxnSp>
          <p:nvCxnSpPr>
            <p:cNvPr id="137" name="直线箭头连接符 136"/>
            <p:cNvCxnSpPr/>
            <p:nvPr/>
          </p:nvCxnSpPr>
          <p:spPr>
            <a:xfrm>
              <a:off x="3691783" y="1762278"/>
              <a:ext cx="1333144" cy="0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肘形连接符 137"/>
            <p:cNvCxnSpPr/>
            <p:nvPr/>
          </p:nvCxnSpPr>
          <p:spPr>
            <a:xfrm rot="16200000" flipH="1">
              <a:off x="8091186" y="2228773"/>
              <a:ext cx="1958248" cy="1019052"/>
            </a:xfrm>
            <a:prstGeom prst="bentConnector3">
              <a:avLst>
                <a:gd name="adj1" fmla="val 1123"/>
              </a:avLst>
            </a:prstGeom>
            <a:ln w="50800">
              <a:solidFill>
                <a:schemeClr val="accent2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箭头连接符 139"/>
            <p:cNvCxnSpPr/>
            <p:nvPr/>
          </p:nvCxnSpPr>
          <p:spPr>
            <a:xfrm flipV="1">
              <a:off x="4614729" y="4955622"/>
              <a:ext cx="2192428" cy="1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七边形 141"/>
            <p:cNvSpPr/>
            <p:nvPr/>
          </p:nvSpPr>
          <p:spPr>
            <a:xfrm>
              <a:off x="4106725" y="1285103"/>
              <a:ext cx="370473" cy="362974"/>
            </a:xfrm>
            <a:prstGeom prst="heptagon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smtClean="0">
                  <a:solidFill>
                    <a:schemeClr val="bg1"/>
                  </a:solidFill>
                </a:rPr>
                <a:t>1</a:t>
              </a:r>
              <a:endParaRPr kumimoji="1"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4" name="七边形 143"/>
            <p:cNvSpPr/>
            <p:nvPr/>
          </p:nvSpPr>
          <p:spPr>
            <a:xfrm>
              <a:off x="8991065" y="1296523"/>
              <a:ext cx="370473" cy="362974"/>
            </a:xfrm>
            <a:prstGeom prst="heptagon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smtClean="0">
                  <a:solidFill>
                    <a:schemeClr val="bg1"/>
                  </a:solidFill>
                </a:rPr>
                <a:t>2</a:t>
              </a:r>
              <a:endParaRPr kumimoji="1"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2" name="七边形 151"/>
            <p:cNvSpPr/>
            <p:nvPr/>
          </p:nvSpPr>
          <p:spPr>
            <a:xfrm>
              <a:off x="5566625" y="4474107"/>
              <a:ext cx="370473" cy="362974"/>
            </a:xfrm>
            <a:prstGeom prst="heptagon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</a:rPr>
                <a:t>3</a:t>
              </a:r>
              <a:endParaRPr kumimoji="1" lang="zh-CN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989693" y="3581241"/>
            <a:ext cx="451548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Bounded Context</a:t>
            </a:r>
            <a:r>
              <a:rPr kumimoji="1"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kumimoji="1" lang="en-US" altLang="zh-CN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en-US" altLang="zh-CN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核心域、支撑域、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通用域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分离</a:t>
            </a:r>
            <a:r>
              <a: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非核心业务 （管理行为、技术保障行为、业务展现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识别</a:t>
            </a:r>
            <a:r>
              <a: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参与者和原子行为， 参与者的核心原子行为即</a:t>
            </a:r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为微</a:t>
            </a:r>
            <a:r>
              <a: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服务的候选服务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拥有了一套服务开发框架，我们就拥有了微服务？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312233" y="1854242"/>
          <a:ext cx="7035609" cy="4922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云形标注 2"/>
          <p:cNvSpPr/>
          <p:nvPr/>
        </p:nvSpPr>
        <p:spPr>
          <a:xfrm>
            <a:off x="5605345" y="2155903"/>
            <a:ext cx="3122341" cy="1077951"/>
          </a:xfrm>
          <a:prstGeom prst="cloud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微服务不仅仅是技术架构，更是一种文化和自改进的交付模式，</a:t>
            </a:r>
            <a:r>
              <a:rPr kumimoji="1" lang="en-US" altLang="zh-CN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是微服务的基础</a:t>
            </a:r>
            <a:endParaRPr kumimoji="1"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Agenda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3782" y="2112890"/>
            <a:ext cx="798009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谈谈微服务</a:t>
            </a:r>
            <a:endParaRPr lang="zh-CN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融数数据微服务架构</a:t>
            </a:r>
            <a:endParaRPr lang="zh-CN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微服务与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endParaRPr lang="zh-CN" altLang="en-US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打造融数数据卓越运营平台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3783" y="2084638"/>
            <a:ext cx="57795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微服务的主要目的是为了敏捷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微服务表达了原子核心业务（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Feature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），但是也带了了新的挑战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单体应用的复杂性从程序内部转移到了服务组件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因此，根据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Martin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Fowler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提出的观点，微服务需要具备以下三个重要能力：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硬件资源是否能够快速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到位 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环境管理的能力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是否具备了微服务监控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能力 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分布式监控能力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是否具有快速的开发部署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流程 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敏捷成熟度和自动化程度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服务粒度的细化，导致团队间的合作和沟通变得困难，当发生问题时，我们希望问题快速的暴露并得到迅速的解决，而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是开发和运维团队的粘合剂，能够促进合作，提升解决问题的效率。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Picture 1" descr="Devop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60273" y="2917699"/>
            <a:ext cx="2610353" cy="2479491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/>
          <p:nvPr/>
        </p:nvSpPr>
        <p:spPr bwMode="auto">
          <a:xfrm>
            <a:off x="2510229" y="5077446"/>
            <a:ext cx="4062953" cy="5625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35717" tIns="35717" rIns="35717" bIns="35717" anchor="ctr"/>
          <a:lstStyle/>
          <a:p>
            <a:pPr algn="ctr" defTabSz="410210">
              <a:defRPr/>
            </a:pPr>
            <a:r>
              <a:rPr lang="en-US" altLang="zh-CN" sz="3400" dirty="0">
                <a:latin typeface="Gill Sans" charset="0"/>
                <a:cs typeface="Gill Sans" charset="0"/>
                <a:sym typeface="Gill Sans" charset="0"/>
              </a:rPr>
              <a:t>Culture Over Tools</a:t>
            </a:r>
            <a:endParaRPr lang="en-US" altLang="zh-CN" dirty="0"/>
          </a:p>
        </p:txBody>
      </p:sp>
      <p:sp>
        <p:nvSpPr>
          <p:cNvPr id="5" name="AutoShape 2"/>
          <p:cNvSpPr/>
          <p:nvPr/>
        </p:nvSpPr>
        <p:spPr bwMode="auto">
          <a:xfrm>
            <a:off x="3244424" y="2659030"/>
            <a:ext cx="2696766" cy="20627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-635">
              <a:tabLst>
                <a:tab pos="249555" algn="l"/>
                <a:tab pos="499745" algn="l"/>
                <a:tab pos="749935" algn="l"/>
                <a:tab pos="999490" algn="l"/>
                <a:tab pos="1249680" algn="l"/>
                <a:tab pos="1499870" algn="l"/>
                <a:tab pos="1750060" algn="l"/>
                <a:tab pos="1999615" algn="l"/>
                <a:tab pos="2249805" algn="l"/>
                <a:tab pos="2499995" algn="l"/>
                <a:tab pos="2750185" algn="l"/>
                <a:tab pos="2999740" algn="l"/>
              </a:tabLst>
              <a:defRPr/>
            </a:pPr>
            <a:r>
              <a:rPr lang="en-US" altLang="zh-CN" sz="3400" b="1" dirty="0">
                <a:latin typeface="Gill Sans" charset="0"/>
                <a:cs typeface="Gill Sans" charset="0"/>
                <a:sym typeface="Gill Sans" charset="0"/>
              </a:rPr>
              <a:t>C</a:t>
            </a:r>
            <a:r>
              <a:rPr lang="en-US" altLang="zh-CN" sz="3400" dirty="0">
                <a:latin typeface="Gill Sans" charset="0"/>
                <a:cs typeface="Gill Sans" charset="0"/>
                <a:sym typeface="Gill Sans" charset="0"/>
              </a:rPr>
              <a:t>ulture</a:t>
            </a:r>
            <a:endParaRPr lang="en-US" altLang="zh-CN" sz="3400" dirty="0">
              <a:latin typeface="Gill Sans" charset="0"/>
              <a:cs typeface="Gill Sans" charset="0"/>
              <a:sym typeface="Gill Sans" charset="0"/>
            </a:endParaRPr>
          </a:p>
          <a:p>
            <a:pPr defTabSz="-635">
              <a:tabLst>
                <a:tab pos="249555" algn="l"/>
                <a:tab pos="499745" algn="l"/>
                <a:tab pos="749935" algn="l"/>
                <a:tab pos="999490" algn="l"/>
                <a:tab pos="1249680" algn="l"/>
                <a:tab pos="1499870" algn="l"/>
                <a:tab pos="1750060" algn="l"/>
                <a:tab pos="1999615" algn="l"/>
                <a:tab pos="2249805" algn="l"/>
                <a:tab pos="2499995" algn="l"/>
                <a:tab pos="2750185" algn="l"/>
                <a:tab pos="2999740" algn="l"/>
              </a:tabLst>
              <a:defRPr/>
            </a:pPr>
            <a:r>
              <a:rPr lang="en-US" altLang="zh-CN" sz="3400" b="1" dirty="0">
                <a:latin typeface="Gill Sans" charset="0"/>
                <a:cs typeface="Gill Sans" charset="0"/>
                <a:sym typeface="Gill Sans" charset="0"/>
              </a:rPr>
              <a:t>A</a:t>
            </a:r>
            <a:r>
              <a:rPr lang="en-US" altLang="zh-CN" sz="3400" dirty="0">
                <a:latin typeface="Gill Sans" charset="0"/>
                <a:cs typeface="Gill Sans" charset="0"/>
                <a:sym typeface="Gill Sans" charset="0"/>
              </a:rPr>
              <a:t>utomation</a:t>
            </a:r>
            <a:endParaRPr lang="en-US" altLang="zh-CN" sz="3400" dirty="0">
              <a:latin typeface="Gill Sans" charset="0"/>
              <a:cs typeface="Gill Sans" charset="0"/>
              <a:sym typeface="Gill Sans" charset="0"/>
            </a:endParaRPr>
          </a:p>
          <a:p>
            <a:pPr defTabSz="-635">
              <a:tabLst>
                <a:tab pos="249555" algn="l"/>
                <a:tab pos="499745" algn="l"/>
                <a:tab pos="749935" algn="l"/>
                <a:tab pos="999490" algn="l"/>
                <a:tab pos="1249680" algn="l"/>
                <a:tab pos="1499870" algn="l"/>
                <a:tab pos="1750060" algn="l"/>
                <a:tab pos="1999615" algn="l"/>
                <a:tab pos="2249805" algn="l"/>
                <a:tab pos="2499995" algn="l"/>
                <a:tab pos="2750185" algn="l"/>
                <a:tab pos="2999740" algn="l"/>
              </a:tabLst>
              <a:defRPr/>
            </a:pPr>
            <a:r>
              <a:rPr lang="en-US" altLang="zh-CN" sz="3400" b="1" dirty="0">
                <a:latin typeface="Gill Sans" charset="0"/>
                <a:cs typeface="Gill Sans" charset="0"/>
                <a:sym typeface="Gill Sans" charset="0"/>
              </a:rPr>
              <a:t>M</a:t>
            </a:r>
            <a:r>
              <a:rPr lang="en-US" altLang="zh-CN" sz="3400" dirty="0">
                <a:latin typeface="Gill Sans" charset="0"/>
                <a:cs typeface="Gill Sans" charset="0"/>
                <a:sym typeface="Gill Sans" charset="0"/>
              </a:rPr>
              <a:t>easurement</a:t>
            </a:r>
            <a:endParaRPr lang="en-US" altLang="zh-CN" sz="3400" dirty="0">
              <a:latin typeface="Gill Sans" charset="0"/>
              <a:cs typeface="Gill Sans" charset="0"/>
              <a:sym typeface="Gill Sans" charset="0"/>
            </a:endParaRPr>
          </a:p>
          <a:p>
            <a:pPr defTabSz="-635">
              <a:tabLst>
                <a:tab pos="249555" algn="l"/>
                <a:tab pos="499745" algn="l"/>
                <a:tab pos="749935" algn="l"/>
                <a:tab pos="999490" algn="l"/>
                <a:tab pos="1249680" algn="l"/>
                <a:tab pos="1499870" algn="l"/>
                <a:tab pos="1750060" algn="l"/>
                <a:tab pos="1999615" algn="l"/>
                <a:tab pos="2249805" algn="l"/>
                <a:tab pos="2499995" algn="l"/>
                <a:tab pos="2750185" algn="l"/>
                <a:tab pos="2999740" algn="l"/>
              </a:tabLst>
              <a:defRPr/>
            </a:pPr>
            <a:r>
              <a:rPr lang="en-US" altLang="zh-CN" sz="3400" b="1" dirty="0">
                <a:latin typeface="Gill Sans" charset="0"/>
                <a:cs typeface="Gill Sans" charset="0"/>
                <a:sym typeface="Gill Sans" charset="0"/>
              </a:rPr>
              <a:t>S</a:t>
            </a:r>
            <a:r>
              <a:rPr lang="en-US" altLang="zh-CN" sz="3400" dirty="0">
                <a:latin typeface="Gill Sans" charset="0"/>
                <a:cs typeface="Gill Sans" charset="0"/>
                <a:sym typeface="Gill Sans" charset="0"/>
              </a:rPr>
              <a:t>haring</a:t>
            </a:r>
            <a:endParaRPr lang="en-US" altLang="zh-CN" dirty="0"/>
          </a:p>
        </p:txBody>
      </p:sp>
      <p:sp>
        <p:nvSpPr>
          <p:cNvPr id="6" name="AutoShape 3"/>
          <p:cNvSpPr/>
          <p:nvPr/>
        </p:nvSpPr>
        <p:spPr bwMode="auto">
          <a:xfrm>
            <a:off x="3012253" y="1854242"/>
            <a:ext cx="3619006" cy="5625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35717" tIns="35717" rIns="35717" bIns="35717" anchor="ctr"/>
          <a:lstStyle/>
          <a:p>
            <a:pPr defTabSz="-635">
              <a:tabLst>
                <a:tab pos="249555" algn="l"/>
                <a:tab pos="499745" algn="l"/>
                <a:tab pos="749935" algn="l"/>
                <a:tab pos="999490" algn="l"/>
                <a:tab pos="1249680" algn="l"/>
                <a:tab pos="1499870" algn="l"/>
                <a:tab pos="1750060" algn="l"/>
                <a:tab pos="1999615" algn="l"/>
                <a:tab pos="2249805" algn="l"/>
                <a:tab pos="2499995" algn="l"/>
                <a:tab pos="2750185" algn="l"/>
                <a:tab pos="2999740" algn="l"/>
              </a:tabLst>
              <a:defRPr/>
            </a:pPr>
            <a:r>
              <a:rPr lang="en-US" altLang="zh-CN" sz="3400" dirty="0">
                <a:latin typeface="Gill Sans" charset="0"/>
                <a:cs typeface="Gill Sans" charset="0"/>
                <a:sym typeface="Gill Sans" charset="0"/>
              </a:rPr>
              <a:t>DevOps is </a:t>
            </a:r>
            <a:r>
              <a:rPr lang="en-US" altLang="zh-CN" sz="3400" dirty="0">
                <a:solidFill>
                  <a:srgbClr val="FF4013"/>
                </a:solidFill>
                <a:latin typeface="Gill Sans" charset="0"/>
                <a:cs typeface="Gill Sans" charset="0"/>
                <a:sym typeface="Gill Sans" charset="0"/>
              </a:rPr>
              <a:t>CAMS</a:t>
            </a:r>
            <a:endParaRPr lang="en-US" altLang="zh-CN" dirty="0"/>
          </a:p>
        </p:txBody>
      </p:sp>
      <p:sp>
        <p:nvSpPr>
          <p:cNvPr id="7" name="AutoShape 4"/>
          <p:cNvSpPr/>
          <p:nvPr/>
        </p:nvSpPr>
        <p:spPr bwMode="auto">
          <a:xfrm>
            <a:off x="762774" y="5995675"/>
            <a:ext cx="7557865" cy="4375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35717" tIns="35717" rIns="35717" bIns="35717" anchor="ctr"/>
          <a:lstStyle/>
          <a:p>
            <a:pPr algn="ctr" defTabSz="410210">
              <a:defRPr/>
            </a:pPr>
            <a:r>
              <a:rPr lang="en-US" altLang="zh-CN" sz="2500">
                <a:latin typeface="Gill Sans" charset="0"/>
                <a:cs typeface="Gill Sans" charset="0"/>
                <a:sym typeface="Gill Sans" charset="0"/>
              </a:rPr>
              <a:t>DevOps works for startups, but enterprises need it more</a:t>
            </a:r>
            <a:endParaRPr lang="en-US" alt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那么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是什么？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文化，从全栈小团队说起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3782" y="2005416"/>
            <a:ext cx="79800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康威定律</a:t>
            </a:r>
            <a:endParaRPr kumimoji="1"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Two-Pizza</a:t>
            </a:r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Team</a:t>
            </a:r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kumimoji="1"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2591264" y="2750634"/>
          <a:ext cx="6597340" cy="3302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82" y="2748201"/>
            <a:ext cx="1870265" cy="12468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82" y="4215160"/>
            <a:ext cx="1870265" cy="1162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如何划分小团队，团队间怎样协作？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1156700" y="3469633"/>
            <a:ext cx="2177501" cy="1503989"/>
            <a:chOff x="6097994" y="1325932"/>
            <a:chExt cx="4895152" cy="316329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7994" y="1325932"/>
              <a:ext cx="4895152" cy="3163293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6641675" y="2339940"/>
              <a:ext cx="1824992" cy="1842593"/>
            </a:xfrm>
            <a:prstGeom prst="rect">
              <a:avLst/>
            </a:prstGeom>
            <a:solidFill>
              <a:schemeClr val="bg1">
                <a:lumMod val="6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en-US" altLang="en-US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业务</a:t>
              </a:r>
              <a:endParaRPr kumimoji="1"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834170" y="1454386"/>
              <a:ext cx="3510671" cy="45316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16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我们</a:t>
              </a:r>
              <a:endParaRPr kumimoji="1" lang="en-US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545570" y="2339940"/>
              <a:ext cx="1824992" cy="1842593"/>
            </a:xfrm>
            <a:prstGeom prst="rect">
              <a:avLst/>
            </a:prstGeom>
            <a:solidFill>
              <a:schemeClr val="bg1">
                <a:lumMod val="6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业务</a:t>
              </a:r>
              <a:endParaRPr kumimoji="1"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949" y="1949507"/>
            <a:ext cx="3901619" cy="20655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3782" y="2084638"/>
            <a:ext cx="50436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业务驱动的团队划分</a:t>
            </a:r>
            <a:endParaRPr kumimoji="1"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业务团队和技术团队水平沟通</a:t>
            </a:r>
            <a:endParaRPr kumimoji="1"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向上汇报</a:t>
            </a:r>
            <a:endParaRPr kumimoji="1"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业务协调，解决依赖</a:t>
            </a:r>
            <a:endParaRPr kumimoji="1"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949" y="4298330"/>
            <a:ext cx="3901619" cy="2065563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 rot="5400000">
            <a:off x="6051396" y="3843371"/>
            <a:ext cx="617034" cy="267629"/>
          </a:xfrm>
          <a:prstGeom prst="rightArrow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699" y="5179199"/>
            <a:ext cx="2177501" cy="1524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我们提倡什么样的团队文化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3782" y="2084638"/>
            <a:ext cx="81956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主人翁意识（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Ownership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1"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行动力（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Bias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Action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1"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吃自己的狗粮（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Eat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your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dog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food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1"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工程师负责从需求调研、设计、开发、测试、部署、维护、监控、功能升级等一系列的工作，也就是说软件</a:t>
            </a:r>
            <a:r>
              <a:rPr kumimoji="1"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工程师</a:t>
            </a:r>
            <a:r>
              <a:rPr kumimoji="1" lang="zh-CN" altLang="en-US" sz="1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负责服务</a:t>
            </a:r>
            <a:r>
              <a:rPr kumimoji="1"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的全生命周期的所有工作</a:t>
            </a:r>
            <a:endParaRPr kumimoji="1"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运维是团队成员的第一要务</a:t>
            </a:r>
            <a:r>
              <a:rPr kumimoji="1"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，在强大的自动化运维工具的支撑下，软件工程师必须负责服务或者应用的 </a:t>
            </a:r>
            <a:r>
              <a: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SLA</a:t>
            </a:r>
            <a:endParaRPr kumimoji="1"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让开发人员参与架构设计，而不是架构师参与</a:t>
            </a:r>
            <a:r>
              <a:rPr kumimoji="1"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  <a:endParaRPr kumimoji="1" lang="zh-CN" altLang="en-US" sz="1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研发人员是</a:t>
            </a:r>
            <a:r>
              <a:rPr kumimoji="1"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Owner</a:t>
            </a:r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，对业务和团队负责</a:t>
            </a:r>
            <a:endParaRPr kumimoji="1"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强调抽象和简化，将复杂的问题分解成简单的问题，并有效解决，防止过度设计</a:t>
            </a:r>
            <a:endParaRPr kumimoji="1"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鼓励用新技术解决问题，但强调掌控力</a:t>
            </a:r>
            <a:endParaRPr kumimoji="1"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融数如何利用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平台构建微服务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93" y="5744976"/>
            <a:ext cx="2146126" cy="10155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37" y="5754298"/>
            <a:ext cx="2151408" cy="1009429"/>
          </a:xfrm>
          <a:prstGeom prst="rect">
            <a:avLst/>
          </a:prstGeom>
        </p:spPr>
      </p:pic>
      <p:grpSp>
        <p:nvGrpSpPr>
          <p:cNvPr id="18" name="组 17"/>
          <p:cNvGrpSpPr/>
          <p:nvPr/>
        </p:nvGrpSpPr>
        <p:grpSpPr>
          <a:xfrm>
            <a:off x="506955" y="1942550"/>
            <a:ext cx="8319587" cy="3664712"/>
            <a:chOff x="180895" y="3085109"/>
            <a:chExt cx="8319587" cy="3664712"/>
          </a:xfrm>
        </p:grpSpPr>
        <p:sp>
          <p:nvSpPr>
            <p:cNvPr id="6" name="圆角矩形 5"/>
            <p:cNvSpPr/>
            <p:nvPr/>
          </p:nvSpPr>
          <p:spPr>
            <a:xfrm>
              <a:off x="180895" y="4481020"/>
              <a:ext cx="835877" cy="408878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提交代码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4637" y="4393168"/>
              <a:ext cx="595253" cy="583581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2768265" y="4481020"/>
              <a:ext cx="835877" cy="408878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构建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10" name="直线箭头连接符 9"/>
            <p:cNvCxnSpPr>
              <a:stCxn id="6" idx="3"/>
              <a:endCxn id="7" idx="1"/>
            </p:cNvCxnSpPr>
            <p:nvPr/>
          </p:nvCxnSpPr>
          <p:spPr>
            <a:xfrm flipV="1">
              <a:off x="1016772" y="4684959"/>
              <a:ext cx="487865" cy="5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/>
            <p:cNvCxnSpPr>
              <a:stCxn id="7" idx="3"/>
              <a:endCxn id="8" idx="1"/>
            </p:cNvCxnSpPr>
            <p:nvPr/>
          </p:nvCxnSpPr>
          <p:spPr>
            <a:xfrm>
              <a:off x="2099890" y="4684959"/>
              <a:ext cx="668375" cy="5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070032" y="5127718"/>
              <a:ext cx="1506753" cy="989241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服务版本配置：</a:t>
              </a:r>
              <a:endPara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Interface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=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(1.0.4)</a:t>
              </a:r>
              <a:endPara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Build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dependencies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=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{</a:t>
              </a:r>
              <a:endPara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}</a:t>
              </a:r>
              <a:endPara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Runtime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dependencies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=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{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</a:t>
              </a:r>
              <a:endParaRPr kumimoji="1"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}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endPara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is-I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</a:t>
              </a:r>
              <a:endPara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endParaRPr kumimoji="1"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23" name="组 22"/>
            <p:cNvGrpSpPr/>
            <p:nvPr/>
          </p:nvGrpSpPr>
          <p:grpSpPr>
            <a:xfrm>
              <a:off x="2852855" y="3322105"/>
              <a:ext cx="666695" cy="599465"/>
              <a:chOff x="5203902" y="2520176"/>
              <a:chExt cx="884664" cy="795454"/>
            </a:xfrm>
          </p:grpSpPr>
          <p:grpSp>
            <p:nvGrpSpPr>
              <p:cNvPr id="19" name="组 18"/>
              <p:cNvGrpSpPr/>
              <p:nvPr/>
            </p:nvGrpSpPr>
            <p:grpSpPr>
              <a:xfrm>
                <a:off x="5203902" y="2520176"/>
                <a:ext cx="884664" cy="795454"/>
                <a:chOff x="5203902" y="2520176"/>
                <a:chExt cx="884664" cy="795454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15" name="手动操作 14"/>
                <p:cNvSpPr/>
                <p:nvPr/>
              </p:nvSpPr>
              <p:spPr>
                <a:xfrm>
                  <a:off x="5203902" y="2609385"/>
                  <a:ext cx="884664" cy="706245"/>
                </a:xfrm>
                <a:prstGeom prst="flowChartManualOperation">
                  <a:avLst/>
                </a:prstGeom>
                <a:grp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203902" y="2520176"/>
                  <a:ext cx="884664" cy="148683"/>
                </a:xfrm>
                <a:prstGeom prst="ellipse">
                  <a:avLst/>
                </a:prstGeom>
                <a:grp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0" name="矩形 19"/>
              <p:cNvSpPr/>
              <p:nvPr/>
            </p:nvSpPr>
            <p:spPr>
              <a:xfrm>
                <a:off x="5382322" y="2780371"/>
                <a:ext cx="170985" cy="17098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724293" y="2884449"/>
                <a:ext cx="193288" cy="19328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三角形 21"/>
              <p:cNvSpPr/>
              <p:nvPr/>
            </p:nvSpPr>
            <p:spPr>
              <a:xfrm>
                <a:off x="5483148" y="3055434"/>
                <a:ext cx="199919" cy="172344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2915588" y="308510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制品库</a:t>
              </a:r>
              <a:endPara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80" name="组 79"/>
            <p:cNvGrpSpPr/>
            <p:nvPr/>
          </p:nvGrpSpPr>
          <p:grpSpPr>
            <a:xfrm>
              <a:off x="4146860" y="5652502"/>
              <a:ext cx="2167962" cy="1097319"/>
              <a:chOff x="4203101" y="5299078"/>
              <a:chExt cx="2167962" cy="1097319"/>
            </a:xfrm>
          </p:grpSpPr>
          <p:sp>
            <p:nvSpPr>
              <p:cNvPr id="61" name="圆角矩形 60"/>
              <p:cNvSpPr/>
              <p:nvPr/>
            </p:nvSpPr>
            <p:spPr>
              <a:xfrm>
                <a:off x="4203101" y="5299078"/>
                <a:ext cx="2167962" cy="1097319"/>
              </a:xfrm>
              <a:prstGeom prst="roundRect">
                <a:avLst/>
              </a:prstGeom>
              <a:solidFill>
                <a:schemeClr val="bg1"/>
              </a:solidFill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9340" y="5922409"/>
                <a:ext cx="1990834" cy="423071"/>
              </a:xfrm>
              <a:prstGeom prst="rect">
                <a:avLst/>
              </a:prstGeom>
            </p:spPr>
          </p:pic>
          <p:grpSp>
            <p:nvGrpSpPr>
              <p:cNvPr id="54" name="组 53"/>
              <p:cNvGrpSpPr/>
              <p:nvPr/>
            </p:nvGrpSpPr>
            <p:grpSpPr>
              <a:xfrm>
                <a:off x="4309340" y="5413414"/>
                <a:ext cx="631902" cy="412022"/>
                <a:chOff x="4557132" y="3983914"/>
                <a:chExt cx="631902" cy="412022"/>
              </a:xfrm>
            </p:grpSpPr>
            <p:sp>
              <p:nvSpPr>
                <p:cNvPr id="40" name="圆角矩形 39"/>
                <p:cNvSpPr/>
                <p:nvPr/>
              </p:nvSpPr>
              <p:spPr>
                <a:xfrm>
                  <a:off x="4557132" y="3983914"/>
                  <a:ext cx="631902" cy="412022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kumimoji="1" lang="zh-CN" altLang="en-US" sz="800" dirty="0" smtClean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 </a:t>
                  </a:r>
                  <a:endParaRPr kumimoji="1" lang="zh-CN" altLang="en-US" sz="8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27263" y="4045730"/>
                  <a:ext cx="489630" cy="288389"/>
                </a:xfrm>
                <a:prstGeom prst="rect">
                  <a:avLst/>
                </a:prstGeom>
              </p:spPr>
            </p:pic>
          </p:grpSp>
          <p:grpSp>
            <p:nvGrpSpPr>
              <p:cNvPr id="55" name="组 54"/>
              <p:cNvGrpSpPr/>
              <p:nvPr/>
            </p:nvGrpSpPr>
            <p:grpSpPr>
              <a:xfrm>
                <a:off x="4988806" y="5413414"/>
                <a:ext cx="631902" cy="412022"/>
                <a:chOff x="4557132" y="3983914"/>
                <a:chExt cx="631902" cy="412022"/>
              </a:xfrm>
            </p:grpSpPr>
            <p:sp>
              <p:nvSpPr>
                <p:cNvPr id="56" name="圆角矩形 55"/>
                <p:cNvSpPr/>
                <p:nvPr/>
              </p:nvSpPr>
              <p:spPr>
                <a:xfrm>
                  <a:off x="4557132" y="3983914"/>
                  <a:ext cx="631902" cy="412022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kumimoji="1" lang="zh-CN" altLang="en-US" sz="800" dirty="0" smtClean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 </a:t>
                  </a:r>
                  <a:endParaRPr kumimoji="1" lang="zh-CN" altLang="en-US" sz="8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27263" y="4045730"/>
                  <a:ext cx="489630" cy="288389"/>
                </a:xfrm>
                <a:prstGeom prst="rect">
                  <a:avLst/>
                </a:prstGeom>
              </p:spPr>
            </p:pic>
          </p:grpSp>
          <p:grpSp>
            <p:nvGrpSpPr>
              <p:cNvPr id="58" name="组 57"/>
              <p:cNvGrpSpPr/>
              <p:nvPr/>
            </p:nvGrpSpPr>
            <p:grpSpPr>
              <a:xfrm>
                <a:off x="5668272" y="5413414"/>
                <a:ext cx="631902" cy="412022"/>
                <a:chOff x="4557132" y="3983914"/>
                <a:chExt cx="631902" cy="412022"/>
              </a:xfrm>
            </p:grpSpPr>
            <p:sp>
              <p:nvSpPr>
                <p:cNvPr id="59" name="圆角矩形 58"/>
                <p:cNvSpPr/>
                <p:nvPr/>
              </p:nvSpPr>
              <p:spPr>
                <a:xfrm>
                  <a:off x="4557132" y="3983914"/>
                  <a:ext cx="631902" cy="412022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kumimoji="1" lang="zh-CN" altLang="en-US" sz="800" dirty="0" smtClean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 </a:t>
                  </a:r>
                  <a:endParaRPr kumimoji="1" lang="zh-CN" altLang="en-US" sz="8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pic>
              <p:nvPicPr>
                <p:cNvPr id="60" name="图片 5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27263" y="4045730"/>
                  <a:ext cx="489630" cy="28838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" name="组 65"/>
            <p:cNvGrpSpPr/>
            <p:nvPr/>
          </p:nvGrpSpPr>
          <p:grpSpPr>
            <a:xfrm>
              <a:off x="4397947" y="4481022"/>
              <a:ext cx="1077751" cy="408878"/>
              <a:chOff x="4832395" y="3323065"/>
              <a:chExt cx="1077751" cy="408878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4832395" y="3323065"/>
                <a:ext cx="1077751" cy="408878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10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创建环境</a:t>
                </a:r>
                <a:endPara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grpSp>
            <p:nvGrpSpPr>
              <p:cNvPr id="62" name="组 61"/>
              <p:cNvGrpSpPr/>
              <p:nvPr/>
            </p:nvGrpSpPr>
            <p:grpSpPr>
              <a:xfrm>
                <a:off x="4900222" y="3406509"/>
                <a:ext cx="317430" cy="264447"/>
                <a:chOff x="4557132" y="3983914"/>
                <a:chExt cx="631902" cy="412022"/>
              </a:xfrm>
            </p:grpSpPr>
            <p:sp>
              <p:nvSpPr>
                <p:cNvPr id="63" name="圆角矩形 62"/>
                <p:cNvSpPr/>
                <p:nvPr/>
              </p:nvSpPr>
              <p:spPr>
                <a:xfrm>
                  <a:off x="4557132" y="3983914"/>
                  <a:ext cx="631902" cy="412022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kumimoji="1" lang="zh-CN" altLang="en-US" sz="800" dirty="0" smtClean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 </a:t>
                  </a:r>
                  <a:endParaRPr kumimoji="1" lang="zh-CN" altLang="en-US" sz="8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pic>
              <p:nvPicPr>
                <p:cNvPr id="64" name="图片 6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27263" y="4045730"/>
                  <a:ext cx="489630" cy="28838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8" name="直线箭头连接符 67"/>
            <p:cNvCxnSpPr>
              <a:stCxn id="8" idx="0"/>
              <a:endCxn id="15" idx="2"/>
            </p:cNvCxnSpPr>
            <p:nvPr/>
          </p:nvCxnSpPr>
          <p:spPr>
            <a:xfrm flipH="1" flipV="1">
              <a:off x="3186203" y="3921570"/>
              <a:ext cx="1" cy="5594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/>
            <p:cNvCxnSpPr>
              <a:stCxn id="8" idx="3"/>
              <a:endCxn id="61" idx="1"/>
            </p:cNvCxnSpPr>
            <p:nvPr/>
          </p:nvCxnSpPr>
          <p:spPr>
            <a:xfrm>
              <a:off x="3604142" y="4685459"/>
              <a:ext cx="542718" cy="15157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2182994" y="4437772"/>
              <a:ext cx="5469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</a:t>
              </a:r>
              <a:r>
                <a:rPr kumimoji="1" lang="zh-CN" altLang="en-US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触发</a:t>
              </a:r>
              <a:endPara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70032" y="6116959"/>
              <a:ext cx="1506753" cy="289094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Commit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Logs</a:t>
              </a:r>
              <a:endParaRPr kumimoji="1"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495738" y="3144598"/>
              <a:ext cx="143500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元数据：</a:t>
              </a:r>
              <a:endParaRPr kumimoji="1"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服务版本</a:t>
              </a:r>
              <a:endParaRPr kumimoji="1"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构建版本（</a:t>
              </a:r>
              <a:r>
                <a:rPr kumimoji="1" lang="en-US" altLang="zh-CN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package)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628536" y="5259245"/>
              <a:ext cx="5854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3.</a:t>
              </a:r>
              <a:r>
                <a:rPr kumimoji="1" lang="zh-CN" altLang="en-US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通知</a:t>
              </a:r>
              <a:endPara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547538" y="4096387"/>
              <a:ext cx="5469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</a:t>
              </a:r>
              <a:r>
                <a:rPr kumimoji="1" lang="zh-CN" altLang="en-US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提交</a:t>
              </a:r>
              <a:endPara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85" name="直线箭头连接符 84"/>
            <p:cNvCxnSpPr>
              <a:stCxn id="61" idx="0"/>
              <a:endCxn id="65" idx="2"/>
            </p:cNvCxnSpPr>
            <p:nvPr/>
          </p:nvCxnSpPr>
          <p:spPr>
            <a:xfrm flipH="1" flipV="1">
              <a:off x="4936823" y="4889900"/>
              <a:ext cx="294018" cy="76260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4501072" y="5127646"/>
              <a:ext cx="1098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4.</a:t>
              </a:r>
              <a:r>
                <a:rPr kumimoji="1" lang="zh-CN" altLang="en-US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启动基础容器</a:t>
              </a:r>
              <a:endPara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6109915" y="4481021"/>
              <a:ext cx="883910" cy="408878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部署和启动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91" name="直线箭头连接符 90"/>
            <p:cNvCxnSpPr>
              <a:stCxn id="65" idx="3"/>
              <a:endCxn id="89" idx="1"/>
            </p:cNvCxnSpPr>
            <p:nvPr/>
          </p:nvCxnSpPr>
          <p:spPr>
            <a:xfrm flipV="1">
              <a:off x="5475698" y="4685460"/>
              <a:ext cx="634217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圆角矩形 93"/>
            <p:cNvSpPr/>
            <p:nvPr/>
          </p:nvSpPr>
          <p:spPr>
            <a:xfrm>
              <a:off x="7616572" y="4481021"/>
              <a:ext cx="883910" cy="408878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停止和卸载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95" name="直线箭头连接符 94"/>
            <p:cNvCxnSpPr>
              <a:stCxn id="89" idx="2"/>
              <a:endCxn id="61" idx="0"/>
            </p:cNvCxnSpPr>
            <p:nvPr/>
          </p:nvCxnSpPr>
          <p:spPr>
            <a:xfrm flipH="1">
              <a:off x="5230841" y="4889899"/>
              <a:ext cx="1321029" cy="7626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肘形连接符 99"/>
            <p:cNvCxnSpPr>
              <a:stCxn id="15" idx="3"/>
              <a:endCxn id="89" idx="0"/>
            </p:cNvCxnSpPr>
            <p:nvPr/>
          </p:nvCxnSpPr>
          <p:spPr>
            <a:xfrm>
              <a:off x="3452881" y="3655452"/>
              <a:ext cx="3098989" cy="825569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5927054" y="5120513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报告状态</a:t>
              </a:r>
              <a:endPara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103" name="直线连接符 102"/>
            <p:cNvCxnSpPr>
              <a:stCxn id="8" idx="3"/>
              <a:endCxn id="65" idx="1"/>
            </p:cNvCxnSpPr>
            <p:nvPr/>
          </p:nvCxnSpPr>
          <p:spPr>
            <a:xfrm>
              <a:off x="3604142" y="4685459"/>
              <a:ext cx="793805" cy="2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/>
            <p:cNvSpPr txBox="1"/>
            <p:nvPr/>
          </p:nvSpPr>
          <p:spPr>
            <a:xfrm>
              <a:off x="4645663" y="3428553"/>
              <a:ext cx="16161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增量拉取制品和配置信息</a:t>
              </a:r>
              <a:endParaRPr kumimoji="1"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106" name="直线箭头连接符 105"/>
            <p:cNvCxnSpPr>
              <a:stCxn id="89" idx="3"/>
              <a:endCxn id="94" idx="1"/>
            </p:cNvCxnSpPr>
            <p:nvPr/>
          </p:nvCxnSpPr>
          <p:spPr>
            <a:xfrm>
              <a:off x="6993825" y="4685460"/>
              <a:ext cx="62274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/>
            <p:cNvSpPr/>
            <p:nvPr/>
          </p:nvSpPr>
          <p:spPr>
            <a:xfrm>
              <a:off x="3921244" y="3818506"/>
              <a:ext cx="2307765" cy="487244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800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Domain.Environment.Stage.ServiceName</a:t>
              </a:r>
              <a:endPara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endParaRPr kumimoji="1" lang="zh-CN" altLang="en-US" sz="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en-US" altLang="zh-CN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Proxy</a:t>
              </a:r>
              <a:r>
                <a: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+</a:t>
              </a:r>
              <a:r>
                <a: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Endpoints</a:t>
              </a:r>
              <a:r>
                <a: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+</a:t>
              </a:r>
              <a:r>
                <a: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Configuration</a:t>
              </a:r>
              <a:r>
                <a: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+</a:t>
              </a:r>
              <a:r>
                <a: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VIP</a:t>
              </a:r>
              <a:endParaRPr kumimoji="1"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Agenda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3782" y="2112890"/>
            <a:ext cx="798009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谈谈微服务</a:t>
            </a:r>
            <a:endParaRPr lang="zh-CN" altLang="en-US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融数数据微服务架构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微服务与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打造融数数据卓越运营平台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Agenda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3782" y="2112890"/>
            <a:ext cx="798009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谈谈微服务</a:t>
            </a:r>
            <a:endParaRPr lang="zh-CN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融数数据微服务架构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微服务与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打造融数数据卓越运营平台</a:t>
            </a:r>
            <a:endParaRPr lang="zh-CN" altLang="en-US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建立高效的</a:t>
            </a:r>
            <a:r>
              <a:rPr kumimoji="1" lang="en-US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运维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的生产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和反馈闭环</a:t>
            </a:r>
            <a:endParaRPr kumimoji="1"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776744" y="3297670"/>
            <a:ext cx="1207333" cy="780654"/>
            <a:chOff x="3501483" y="3540585"/>
            <a:chExt cx="1944322" cy="1323281"/>
          </a:xfrm>
        </p:grpSpPr>
        <p:sp>
          <p:nvSpPr>
            <p:cNvPr id="7" name="矩形 6"/>
            <p:cNvSpPr/>
            <p:nvPr/>
          </p:nvSpPr>
          <p:spPr>
            <a:xfrm>
              <a:off x="3609570" y="3659535"/>
              <a:ext cx="1836235" cy="12043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557241" y="3603777"/>
              <a:ext cx="1836234" cy="12043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501483" y="3540585"/>
              <a:ext cx="1836234" cy="12043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运行环境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8037" y="3892743"/>
              <a:ext cx="1523127" cy="737913"/>
            </a:xfrm>
            <a:prstGeom prst="rect">
              <a:avLst/>
            </a:prstGeom>
          </p:spPr>
        </p:pic>
      </p:grpSp>
      <p:grpSp>
        <p:nvGrpSpPr>
          <p:cNvPr id="21" name="组 20"/>
          <p:cNvGrpSpPr/>
          <p:nvPr/>
        </p:nvGrpSpPr>
        <p:grpSpPr>
          <a:xfrm>
            <a:off x="2338470" y="3357012"/>
            <a:ext cx="1450148" cy="591796"/>
            <a:chOff x="1747024" y="3510849"/>
            <a:chExt cx="1598341" cy="652273"/>
          </a:xfrm>
        </p:grpSpPr>
        <p:sp>
          <p:nvSpPr>
            <p:cNvPr id="17" name="矩形 16"/>
            <p:cNvSpPr/>
            <p:nvPr/>
          </p:nvSpPr>
          <p:spPr>
            <a:xfrm>
              <a:off x="1747024" y="3510849"/>
              <a:ext cx="1598341" cy="6522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部署流水线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1892" y="3739831"/>
              <a:ext cx="1575662" cy="364189"/>
            </a:xfrm>
            <a:prstGeom prst="rect">
              <a:avLst/>
            </a:prstGeom>
          </p:spPr>
        </p:pic>
      </p:grpSp>
      <p:cxnSp>
        <p:nvCxnSpPr>
          <p:cNvPr id="23" name="直线箭头连接符 22"/>
          <p:cNvCxnSpPr>
            <a:stCxn id="17" idx="3"/>
            <a:endCxn id="4" idx="1"/>
          </p:cNvCxnSpPr>
          <p:nvPr/>
        </p:nvCxnSpPr>
        <p:spPr>
          <a:xfrm>
            <a:off x="3788618" y="3652911"/>
            <a:ext cx="98812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 26"/>
          <p:cNvGrpSpPr/>
          <p:nvPr/>
        </p:nvGrpSpPr>
        <p:grpSpPr>
          <a:xfrm>
            <a:off x="4855854" y="4466971"/>
            <a:ext cx="992579" cy="803929"/>
            <a:chOff x="3978970" y="4613790"/>
            <a:chExt cx="1094012" cy="886084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1694" y="4852174"/>
              <a:ext cx="596900" cy="647700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3978970" y="4613790"/>
              <a:ext cx="1094012" cy="254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谁构建，谁运维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cxnSp>
        <p:nvCxnSpPr>
          <p:cNvPr id="29" name="肘形连接符 28"/>
          <p:cNvCxnSpPr>
            <a:stCxn id="25" idx="1"/>
            <a:endCxn id="17" idx="2"/>
          </p:cNvCxnSpPr>
          <p:nvPr/>
        </p:nvCxnSpPr>
        <p:spPr>
          <a:xfrm rot="10800000">
            <a:off x="3063545" y="3948809"/>
            <a:ext cx="2012529" cy="1028269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 33"/>
          <p:cNvGrpSpPr/>
          <p:nvPr/>
        </p:nvGrpSpPr>
        <p:grpSpPr>
          <a:xfrm>
            <a:off x="6905085" y="3297670"/>
            <a:ext cx="1140216" cy="710481"/>
            <a:chOff x="6237616" y="3510849"/>
            <a:chExt cx="1256736" cy="783086"/>
          </a:xfrm>
        </p:grpSpPr>
        <p:sp>
          <p:nvSpPr>
            <p:cNvPr id="31" name="矩形 30"/>
            <p:cNvSpPr/>
            <p:nvPr/>
          </p:nvSpPr>
          <p:spPr>
            <a:xfrm>
              <a:off x="6237616" y="3510849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轮值报障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9667" y="3751193"/>
              <a:ext cx="972634" cy="418233"/>
            </a:xfrm>
            <a:prstGeom prst="rect">
              <a:avLst/>
            </a:prstGeom>
          </p:spPr>
        </p:pic>
      </p:grpSp>
      <p:grpSp>
        <p:nvGrpSpPr>
          <p:cNvPr id="36" name="组 35"/>
          <p:cNvGrpSpPr/>
          <p:nvPr/>
        </p:nvGrpSpPr>
        <p:grpSpPr>
          <a:xfrm>
            <a:off x="4776744" y="1985792"/>
            <a:ext cx="1140216" cy="710481"/>
            <a:chOff x="3891776" y="2064908"/>
            <a:chExt cx="1256736" cy="783086"/>
          </a:xfrm>
        </p:grpSpPr>
        <p:sp>
          <p:nvSpPr>
            <p:cNvPr id="12" name="矩形 11"/>
            <p:cNvSpPr/>
            <p:nvPr/>
          </p:nvSpPr>
          <p:spPr>
            <a:xfrm>
              <a:off x="3891776" y="2064908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统一监控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6240" y="2297529"/>
              <a:ext cx="821784" cy="479833"/>
            </a:xfrm>
            <a:prstGeom prst="rect">
              <a:avLst/>
            </a:prstGeom>
          </p:spPr>
        </p:pic>
      </p:grpSp>
      <p:cxnSp>
        <p:nvCxnSpPr>
          <p:cNvPr id="38" name="直线箭头连接符 37"/>
          <p:cNvCxnSpPr>
            <a:stCxn id="12" idx="2"/>
            <a:endCxn id="4" idx="0"/>
          </p:cNvCxnSpPr>
          <p:nvPr/>
        </p:nvCxnSpPr>
        <p:spPr>
          <a:xfrm>
            <a:off x="5346852" y="2696273"/>
            <a:ext cx="0" cy="601397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12" idx="3"/>
            <a:endCxn id="31" idx="0"/>
          </p:cNvCxnSpPr>
          <p:nvPr/>
        </p:nvCxnSpPr>
        <p:spPr>
          <a:xfrm>
            <a:off x="5916960" y="2341032"/>
            <a:ext cx="1558234" cy="956638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31" idx="2"/>
            <a:endCxn id="25" idx="3"/>
          </p:cNvCxnSpPr>
          <p:nvPr/>
        </p:nvCxnSpPr>
        <p:spPr>
          <a:xfrm rot="5400000">
            <a:off x="6061949" y="3563833"/>
            <a:ext cx="968926" cy="1857563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 48"/>
          <p:cNvGrpSpPr/>
          <p:nvPr/>
        </p:nvGrpSpPr>
        <p:grpSpPr>
          <a:xfrm>
            <a:off x="4776744" y="5684841"/>
            <a:ext cx="1140216" cy="710481"/>
            <a:chOff x="3891776" y="6049823"/>
            <a:chExt cx="1256736" cy="783086"/>
          </a:xfrm>
        </p:grpSpPr>
        <p:sp>
          <p:nvSpPr>
            <p:cNvPr id="46" name="矩形 45"/>
            <p:cNvSpPr/>
            <p:nvPr/>
          </p:nvSpPr>
          <p:spPr>
            <a:xfrm>
              <a:off x="3891776" y="6049823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卓越运营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7077" y="6278586"/>
              <a:ext cx="946133" cy="489518"/>
            </a:xfrm>
            <a:prstGeom prst="rect">
              <a:avLst/>
            </a:prstGeom>
          </p:spPr>
        </p:pic>
      </p:grpSp>
      <p:cxnSp>
        <p:nvCxnSpPr>
          <p:cNvPr id="51" name="直线箭头连接符 50"/>
          <p:cNvCxnSpPr>
            <a:stCxn id="46" idx="0"/>
            <a:endCxn id="25" idx="2"/>
          </p:cNvCxnSpPr>
          <p:nvPr/>
        </p:nvCxnSpPr>
        <p:spPr>
          <a:xfrm flipV="1">
            <a:off x="5346852" y="5270901"/>
            <a:ext cx="0" cy="4139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 55"/>
          <p:cNvGrpSpPr/>
          <p:nvPr/>
        </p:nvGrpSpPr>
        <p:grpSpPr>
          <a:xfrm>
            <a:off x="7218906" y="5650011"/>
            <a:ext cx="525436" cy="645245"/>
            <a:chOff x="7494352" y="4326843"/>
            <a:chExt cx="579131" cy="711184"/>
          </a:xfrm>
          <a:solidFill>
            <a:schemeClr val="bg1"/>
          </a:solidFill>
        </p:grpSpPr>
        <p:sp>
          <p:nvSpPr>
            <p:cNvPr id="52" name="罐形 51"/>
            <p:cNvSpPr/>
            <p:nvPr/>
          </p:nvSpPr>
          <p:spPr>
            <a:xfrm>
              <a:off x="7494352" y="4799643"/>
              <a:ext cx="579131" cy="238384"/>
            </a:xfrm>
            <a:prstGeom prst="can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罐形 52"/>
            <p:cNvSpPr/>
            <p:nvPr/>
          </p:nvSpPr>
          <p:spPr>
            <a:xfrm>
              <a:off x="7494352" y="4641740"/>
              <a:ext cx="579131" cy="238384"/>
            </a:xfrm>
            <a:prstGeom prst="can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罐形 53"/>
            <p:cNvSpPr/>
            <p:nvPr/>
          </p:nvSpPr>
          <p:spPr>
            <a:xfrm>
              <a:off x="7494352" y="4484746"/>
              <a:ext cx="579131" cy="238384"/>
            </a:xfrm>
            <a:prstGeom prst="can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罐形 54"/>
            <p:cNvSpPr/>
            <p:nvPr/>
          </p:nvSpPr>
          <p:spPr>
            <a:xfrm>
              <a:off x="7494352" y="4326843"/>
              <a:ext cx="579131" cy="238384"/>
            </a:xfrm>
            <a:prstGeom prst="can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58" name="肘形连接符 57"/>
          <p:cNvCxnSpPr>
            <a:stCxn id="31" idx="3"/>
            <a:endCxn id="53" idx="4"/>
          </p:cNvCxnSpPr>
          <p:nvPr/>
        </p:nvCxnSpPr>
        <p:spPr>
          <a:xfrm flipH="1">
            <a:off x="7744342" y="3652911"/>
            <a:ext cx="300959" cy="2390942"/>
          </a:xfrm>
          <a:prstGeom prst="bentConnector3">
            <a:avLst>
              <a:gd name="adj1" fmla="val -68915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>
            <a:stCxn id="46" idx="3"/>
            <a:endCxn id="53" idx="2"/>
          </p:cNvCxnSpPr>
          <p:nvPr/>
        </p:nvCxnSpPr>
        <p:spPr>
          <a:xfrm>
            <a:off x="5916960" y="6040081"/>
            <a:ext cx="1301946" cy="377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3649736" y="476175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代码更改</a:t>
            </a:r>
            <a:endParaRPr kumimoji="1"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229939" y="4771245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问题单</a:t>
            </a:r>
            <a:endParaRPr kumimoji="1"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346851" y="533422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改进</a:t>
            </a:r>
            <a:endParaRPr kumimoji="1"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156128" y="6269532"/>
            <a:ext cx="760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运维数据</a:t>
            </a:r>
            <a:endParaRPr kumimoji="1"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074932" y="3406574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</a:t>
            </a:r>
            <a:endParaRPr kumimoji="1"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341754" y="2879381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监控</a:t>
            </a:r>
            <a:endParaRPr kumimoji="1"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477924" y="2110200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问题情境</a:t>
            </a:r>
            <a:endParaRPr kumimoji="1"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7" name="组 56"/>
          <p:cNvGrpSpPr/>
          <p:nvPr/>
        </p:nvGrpSpPr>
        <p:grpSpPr>
          <a:xfrm>
            <a:off x="401662" y="3364100"/>
            <a:ext cx="1248245" cy="573491"/>
            <a:chOff x="3668519" y="3792945"/>
            <a:chExt cx="1248245" cy="573491"/>
          </a:xfrm>
        </p:grpSpPr>
        <p:sp>
          <p:nvSpPr>
            <p:cNvPr id="59" name="矩形 58"/>
            <p:cNvSpPr/>
            <p:nvPr/>
          </p:nvSpPr>
          <p:spPr>
            <a:xfrm>
              <a:off x="3668519" y="3792945"/>
              <a:ext cx="1248245" cy="5734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构建系统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3408" y="3999010"/>
              <a:ext cx="478465" cy="346162"/>
            </a:xfrm>
            <a:prstGeom prst="rect">
              <a:avLst/>
            </a:prstGeom>
          </p:spPr>
        </p:pic>
      </p:grpSp>
      <p:cxnSp>
        <p:nvCxnSpPr>
          <p:cNvPr id="10" name="直线箭头连接符 9"/>
          <p:cNvCxnSpPr>
            <a:stCxn id="59" idx="3"/>
            <a:endCxn id="17" idx="1"/>
          </p:cNvCxnSpPr>
          <p:nvPr/>
        </p:nvCxnSpPr>
        <p:spPr>
          <a:xfrm>
            <a:off x="1649907" y="3650846"/>
            <a:ext cx="688563" cy="206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786551" y="3424501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</a:t>
            </a:r>
            <a:endParaRPr kumimoji="1"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围绕智能报障的自改进生态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1744000" y="3743706"/>
            <a:ext cx="1256736" cy="783086"/>
            <a:chOff x="3891776" y="2064908"/>
            <a:chExt cx="1256736" cy="783086"/>
          </a:xfrm>
        </p:grpSpPr>
        <p:sp>
          <p:nvSpPr>
            <p:cNvPr id="9" name="矩形 8"/>
            <p:cNvSpPr/>
            <p:nvPr/>
          </p:nvSpPr>
          <p:spPr>
            <a:xfrm>
              <a:off x="3891776" y="2064908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统一监控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6240" y="2297529"/>
              <a:ext cx="821784" cy="479833"/>
            </a:xfrm>
            <a:prstGeom prst="rect">
              <a:avLst/>
            </a:prstGeom>
          </p:spPr>
        </p:pic>
      </p:grpSp>
      <p:grpSp>
        <p:nvGrpSpPr>
          <p:cNvPr id="37" name="组 36"/>
          <p:cNvGrpSpPr/>
          <p:nvPr/>
        </p:nvGrpSpPr>
        <p:grpSpPr>
          <a:xfrm>
            <a:off x="4040633" y="2271390"/>
            <a:ext cx="1256736" cy="783086"/>
            <a:chOff x="4040633" y="2087092"/>
            <a:chExt cx="1256736" cy="783086"/>
          </a:xfrm>
        </p:grpSpPr>
        <p:sp>
          <p:nvSpPr>
            <p:cNvPr id="11" name="矩形 10"/>
            <p:cNvSpPr/>
            <p:nvPr/>
          </p:nvSpPr>
          <p:spPr>
            <a:xfrm>
              <a:off x="4040633" y="2087092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项目管理系统</a:t>
              </a:r>
              <a:endParaRPr kumimoji="1" lang="zh-CN" altLang="en-US" sz="1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525" y="2336505"/>
              <a:ext cx="904951" cy="469878"/>
            </a:xfrm>
            <a:prstGeom prst="rect">
              <a:avLst/>
            </a:prstGeom>
          </p:spPr>
        </p:pic>
      </p:grpSp>
      <p:grpSp>
        <p:nvGrpSpPr>
          <p:cNvPr id="22" name="组 21"/>
          <p:cNvGrpSpPr/>
          <p:nvPr/>
        </p:nvGrpSpPr>
        <p:grpSpPr>
          <a:xfrm>
            <a:off x="4040633" y="3743706"/>
            <a:ext cx="1256736" cy="783086"/>
            <a:chOff x="4040633" y="3438907"/>
            <a:chExt cx="1256736" cy="783086"/>
          </a:xfrm>
        </p:grpSpPr>
        <p:sp>
          <p:nvSpPr>
            <p:cNvPr id="6" name="矩形 5"/>
            <p:cNvSpPr/>
            <p:nvPr/>
          </p:nvSpPr>
          <p:spPr>
            <a:xfrm>
              <a:off x="4040633" y="3438907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智能报障系统</a:t>
              </a:r>
              <a:endParaRPr kumimoji="1" lang="zh-CN" altLang="en-US" sz="1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8660" y="3671528"/>
              <a:ext cx="454329" cy="454329"/>
            </a:xfrm>
            <a:prstGeom prst="rect">
              <a:avLst/>
            </a:prstGeom>
          </p:spPr>
        </p:pic>
      </p:grpSp>
      <p:grpSp>
        <p:nvGrpSpPr>
          <p:cNvPr id="17" name="组 16"/>
          <p:cNvGrpSpPr/>
          <p:nvPr/>
        </p:nvGrpSpPr>
        <p:grpSpPr>
          <a:xfrm>
            <a:off x="1744000" y="5207870"/>
            <a:ext cx="1256736" cy="783086"/>
            <a:chOff x="1780988" y="5023572"/>
            <a:chExt cx="1256736" cy="783086"/>
          </a:xfrm>
        </p:grpSpPr>
        <p:sp>
          <p:nvSpPr>
            <p:cNvPr id="14" name="矩形 13"/>
            <p:cNvSpPr/>
            <p:nvPr/>
          </p:nvSpPr>
          <p:spPr>
            <a:xfrm>
              <a:off x="1780988" y="5023572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元数据服务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6737" y="5282167"/>
              <a:ext cx="445238" cy="445238"/>
            </a:xfrm>
            <a:prstGeom prst="rect">
              <a:avLst/>
            </a:prstGeom>
          </p:spPr>
        </p:pic>
      </p:grpSp>
      <p:cxnSp>
        <p:nvCxnSpPr>
          <p:cNvPr id="19" name="直线箭头连接符 18"/>
          <p:cNvCxnSpPr>
            <a:stCxn id="14" idx="0"/>
            <a:endCxn id="9" idx="2"/>
          </p:cNvCxnSpPr>
          <p:nvPr/>
        </p:nvCxnSpPr>
        <p:spPr>
          <a:xfrm flipV="1">
            <a:off x="2372368" y="4526792"/>
            <a:ext cx="0" cy="681078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9" idx="3"/>
            <a:endCxn id="6" idx="1"/>
          </p:cNvCxnSpPr>
          <p:nvPr/>
        </p:nvCxnSpPr>
        <p:spPr>
          <a:xfrm>
            <a:off x="3000736" y="4135249"/>
            <a:ext cx="1039897" cy="0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 22"/>
          <p:cNvGrpSpPr/>
          <p:nvPr/>
        </p:nvGrpSpPr>
        <p:grpSpPr>
          <a:xfrm>
            <a:off x="1744000" y="2194046"/>
            <a:ext cx="1330712" cy="860430"/>
            <a:chOff x="3501483" y="3540585"/>
            <a:chExt cx="1944322" cy="1323281"/>
          </a:xfrm>
        </p:grpSpPr>
        <p:sp>
          <p:nvSpPr>
            <p:cNvPr id="24" name="矩形 23"/>
            <p:cNvSpPr/>
            <p:nvPr/>
          </p:nvSpPr>
          <p:spPr>
            <a:xfrm>
              <a:off x="3609570" y="3659535"/>
              <a:ext cx="1836235" cy="12043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557241" y="3603777"/>
              <a:ext cx="1836234" cy="12043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501483" y="3540585"/>
              <a:ext cx="1836234" cy="12043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运行环境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8037" y="3892743"/>
              <a:ext cx="1523127" cy="737913"/>
            </a:xfrm>
            <a:prstGeom prst="rect">
              <a:avLst/>
            </a:prstGeom>
          </p:spPr>
        </p:pic>
      </p:grpSp>
      <p:cxnSp>
        <p:nvCxnSpPr>
          <p:cNvPr id="29" name="直线箭头连接符 28"/>
          <p:cNvCxnSpPr>
            <a:stCxn id="26" idx="2"/>
            <a:endCxn id="9" idx="0"/>
          </p:cNvCxnSpPr>
          <p:nvPr/>
        </p:nvCxnSpPr>
        <p:spPr>
          <a:xfrm>
            <a:off x="2372368" y="2977132"/>
            <a:ext cx="0" cy="766574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377085" y="327190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监控数据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41270" y="476567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应用信息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环境信息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2518" y="385321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问题情境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直线箭头连接符 34"/>
          <p:cNvCxnSpPr>
            <a:stCxn id="11" idx="1"/>
            <a:endCxn id="24" idx="3"/>
          </p:cNvCxnSpPr>
          <p:nvPr/>
        </p:nvCxnSpPr>
        <p:spPr>
          <a:xfrm flipH="1">
            <a:off x="3074712" y="2662933"/>
            <a:ext cx="965921" cy="0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161883" y="240536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改进实施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5" name="组 64"/>
          <p:cNvGrpSpPr/>
          <p:nvPr/>
        </p:nvGrpSpPr>
        <p:grpSpPr>
          <a:xfrm>
            <a:off x="6508071" y="2235135"/>
            <a:ext cx="1256736" cy="783086"/>
            <a:chOff x="6508071" y="2235135"/>
            <a:chExt cx="1256736" cy="783086"/>
          </a:xfrm>
        </p:grpSpPr>
        <p:sp>
          <p:nvSpPr>
            <p:cNvPr id="39" name="矩形 38"/>
            <p:cNvSpPr/>
            <p:nvPr/>
          </p:nvSpPr>
          <p:spPr>
            <a:xfrm>
              <a:off x="6508071" y="2235135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知识库系统</a:t>
              </a:r>
              <a:endParaRPr kumimoji="1" lang="zh-CN" altLang="en-US" sz="1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9944" y="2474144"/>
              <a:ext cx="492990" cy="492990"/>
            </a:xfrm>
            <a:prstGeom prst="rect">
              <a:avLst/>
            </a:prstGeom>
          </p:spPr>
        </p:pic>
      </p:grpSp>
      <p:grpSp>
        <p:nvGrpSpPr>
          <p:cNvPr id="43" name="组 42"/>
          <p:cNvGrpSpPr/>
          <p:nvPr/>
        </p:nvGrpSpPr>
        <p:grpSpPr>
          <a:xfrm>
            <a:off x="6508071" y="3743706"/>
            <a:ext cx="1256736" cy="783086"/>
            <a:chOff x="4040633" y="3438907"/>
            <a:chExt cx="1256736" cy="783086"/>
          </a:xfrm>
        </p:grpSpPr>
        <p:sp>
          <p:nvSpPr>
            <p:cNvPr id="44" name="矩形 43"/>
            <p:cNvSpPr/>
            <p:nvPr/>
          </p:nvSpPr>
          <p:spPr>
            <a:xfrm>
              <a:off x="4040633" y="3438907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根因分析系统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8660" y="3671528"/>
              <a:ext cx="454329" cy="454329"/>
            </a:xfrm>
            <a:prstGeom prst="rect">
              <a:avLst/>
            </a:prstGeom>
          </p:spPr>
        </p:pic>
      </p:grpSp>
      <p:cxnSp>
        <p:nvCxnSpPr>
          <p:cNvPr id="47" name="直线箭头连接符 46"/>
          <p:cNvCxnSpPr>
            <a:stCxn id="44" idx="0"/>
            <a:endCxn id="39" idx="2"/>
          </p:cNvCxnSpPr>
          <p:nvPr/>
        </p:nvCxnSpPr>
        <p:spPr>
          <a:xfrm flipV="1">
            <a:off x="7136439" y="3018221"/>
            <a:ext cx="0" cy="725485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stCxn id="44" idx="1"/>
            <a:endCxn id="11" idx="3"/>
          </p:cNvCxnSpPr>
          <p:nvPr/>
        </p:nvCxnSpPr>
        <p:spPr>
          <a:xfrm rot="10800000">
            <a:off x="5297369" y="2662933"/>
            <a:ext cx="1210702" cy="1472316"/>
          </a:xfrm>
          <a:prstGeom prst="bentConnector3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 49"/>
          <p:cNvGrpSpPr/>
          <p:nvPr/>
        </p:nvGrpSpPr>
        <p:grpSpPr>
          <a:xfrm>
            <a:off x="4040633" y="5216022"/>
            <a:ext cx="1256736" cy="783086"/>
            <a:chOff x="3891776" y="6049823"/>
            <a:chExt cx="1256736" cy="783086"/>
          </a:xfrm>
        </p:grpSpPr>
        <p:sp>
          <p:nvSpPr>
            <p:cNvPr id="51" name="矩形 50"/>
            <p:cNvSpPr/>
            <p:nvPr/>
          </p:nvSpPr>
          <p:spPr>
            <a:xfrm>
              <a:off x="3891776" y="6049823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卓越运营</a:t>
              </a:r>
              <a:endParaRPr kumimoji="1"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47077" y="6278586"/>
              <a:ext cx="946133" cy="489518"/>
            </a:xfrm>
            <a:prstGeom prst="rect">
              <a:avLst/>
            </a:prstGeom>
          </p:spPr>
        </p:pic>
      </p:grpSp>
      <p:cxnSp>
        <p:nvCxnSpPr>
          <p:cNvPr id="54" name="直线箭头连接符 53"/>
          <p:cNvCxnSpPr>
            <a:stCxn id="6" idx="2"/>
            <a:endCxn id="51" idx="0"/>
          </p:cNvCxnSpPr>
          <p:nvPr/>
        </p:nvCxnSpPr>
        <p:spPr>
          <a:xfrm>
            <a:off x="4669001" y="4526792"/>
            <a:ext cx="0" cy="689230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624596" y="476567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指标汇总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7" name="肘形连接符 56"/>
          <p:cNvCxnSpPr>
            <a:stCxn id="51" idx="3"/>
            <a:endCxn id="44" idx="2"/>
          </p:cNvCxnSpPr>
          <p:nvPr/>
        </p:nvCxnSpPr>
        <p:spPr>
          <a:xfrm flipV="1">
            <a:off x="5297369" y="4526792"/>
            <a:ext cx="1839070" cy="1080773"/>
          </a:xfrm>
          <a:prstGeom prst="bentConnector2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5796998" y="532167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关键问题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155065" y="327190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</a:t>
            </a:r>
            <a:endParaRPr kumimoji="1" lang="zh-CN" altLang="en-US" sz="1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en-US" altLang="zh-CN" sz="1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SOP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925238" y="334884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行动项</a:t>
            </a:r>
            <a:endParaRPr kumimoji="1" lang="zh-CN" altLang="en-US" sz="1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构建相互支撑的整个系统生态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流程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1469878" y="4180317"/>
            <a:ext cx="1248245" cy="506152"/>
            <a:chOff x="1747024" y="3510849"/>
            <a:chExt cx="1598341" cy="652273"/>
          </a:xfrm>
        </p:grpSpPr>
        <p:sp>
          <p:nvSpPr>
            <p:cNvPr id="31" name="矩形 30"/>
            <p:cNvSpPr/>
            <p:nvPr/>
          </p:nvSpPr>
          <p:spPr>
            <a:xfrm>
              <a:off x="1747024" y="3510849"/>
              <a:ext cx="1598341" cy="6522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部署流水线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1892" y="3739831"/>
              <a:ext cx="1575662" cy="364189"/>
            </a:xfrm>
            <a:prstGeom prst="rect">
              <a:avLst/>
            </a:prstGeom>
          </p:spPr>
        </p:pic>
      </p:grpSp>
      <p:grpSp>
        <p:nvGrpSpPr>
          <p:cNvPr id="37" name="组 36"/>
          <p:cNvGrpSpPr/>
          <p:nvPr/>
        </p:nvGrpSpPr>
        <p:grpSpPr>
          <a:xfrm>
            <a:off x="3232040" y="3074573"/>
            <a:ext cx="1248245" cy="573491"/>
            <a:chOff x="3668519" y="3792945"/>
            <a:chExt cx="1248245" cy="573491"/>
          </a:xfrm>
        </p:grpSpPr>
        <p:sp>
          <p:nvSpPr>
            <p:cNvPr id="34" name="矩形 33"/>
            <p:cNvSpPr/>
            <p:nvPr/>
          </p:nvSpPr>
          <p:spPr>
            <a:xfrm>
              <a:off x="3668519" y="3792945"/>
              <a:ext cx="1248245" cy="5734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构建系统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408" y="3999010"/>
              <a:ext cx="478465" cy="346162"/>
            </a:xfrm>
            <a:prstGeom prst="rect">
              <a:avLst/>
            </a:prstGeom>
          </p:spPr>
        </p:pic>
      </p:grpSp>
      <p:grpSp>
        <p:nvGrpSpPr>
          <p:cNvPr id="43" name="组 42"/>
          <p:cNvGrpSpPr/>
          <p:nvPr/>
        </p:nvGrpSpPr>
        <p:grpSpPr>
          <a:xfrm>
            <a:off x="3494894" y="4123651"/>
            <a:ext cx="666695" cy="576994"/>
            <a:chOff x="4001171" y="4810704"/>
            <a:chExt cx="666695" cy="576994"/>
          </a:xfrm>
        </p:grpSpPr>
        <p:sp>
          <p:nvSpPr>
            <p:cNvPr id="38" name="手动操作 37"/>
            <p:cNvSpPr/>
            <p:nvPr/>
          </p:nvSpPr>
          <p:spPr>
            <a:xfrm>
              <a:off x="4001171" y="4855462"/>
              <a:ext cx="666695" cy="532236"/>
            </a:xfrm>
            <a:prstGeom prst="flowChartManualOperation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/>
            </a:p>
          </p:txBody>
        </p:sp>
        <p:sp>
          <p:nvSpPr>
            <p:cNvPr id="39" name="矩形 38"/>
            <p:cNvSpPr/>
            <p:nvPr/>
          </p:nvSpPr>
          <p:spPr>
            <a:xfrm>
              <a:off x="4168450" y="5031815"/>
              <a:ext cx="128857" cy="1288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/>
            </a:p>
          </p:txBody>
        </p:sp>
        <p:sp>
          <p:nvSpPr>
            <p:cNvPr id="40" name="椭圆 39"/>
            <p:cNvSpPr/>
            <p:nvPr/>
          </p:nvSpPr>
          <p:spPr>
            <a:xfrm>
              <a:off x="4370489" y="5052837"/>
              <a:ext cx="145665" cy="14566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/>
            </a:p>
          </p:txBody>
        </p:sp>
        <p:sp>
          <p:nvSpPr>
            <p:cNvPr id="41" name="三角形 40"/>
            <p:cNvSpPr/>
            <p:nvPr/>
          </p:nvSpPr>
          <p:spPr>
            <a:xfrm>
              <a:off x="4232879" y="5191611"/>
              <a:ext cx="150662" cy="129881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096819" y="4810704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制品库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1462526" y="3377328"/>
            <a:ext cx="838108" cy="466030"/>
            <a:chOff x="5252998" y="2671209"/>
            <a:chExt cx="910263" cy="506152"/>
          </a:xfrm>
        </p:grpSpPr>
        <p:sp>
          <p:nvSpPr>
            <p:cNvPr id="45" name="矩形 44"/>
            <p:cNvSpPr/>
            <p:nvPr/>
          </p:nvSpPr>
          <p:spPr>
            <a:xfrm>
              <a:off x="5252998" y="2671209"/>
              <a:ext cx="910263" cy="5061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版本管理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9343" y="2882484"/>
              <a:ext cx="572283" cy="270342"/>
            </a:xfrm>
            <a:prstGeom prst="rect">
              <a:avLst/>
            </a:prstGeom>
          </p:spPr>
        </p:pic>
      </p:grpSp>
      <p:grpSp>
        <p:nvGrpSpPr>
          <p:cNvPr id="67" name="组 66"/>
          <p:cNvGrpSpPr/>
          <p:nvPr/>
        </p:nvGrpSpPr>
        <p:grpSpPr>
          <a:xfrm>
            <a:off x="2757508" y="5206359"/>
            <a:ext cx="1943965" cy="1527271"/>
            <a:chOff x="1670456" y="3115413"/>
            <a:chExt cx="1943965" cy="1527271"/>
          </a:xfrm>
        </p:grpSpPr>
        <p:sp>
          <p:nvSpPr>
            <p:cNvPr id="53" name="矩形 52"/>
            <p:cNvSpPr/>
            <p:nvPr/>
          </p:nvSpPr>
          <p:spPr>
            <a:xfrm>
              <a:off x="1670456" y="3115413"/>
              <a:ext cx="1943965" cy="15272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9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环境管理系统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5" name="组 4"/>
            <p:cNvGrpSpPr/>
            <p:nvPr/>
          </p:nvGrpSpPr>
          <p:grpSpPr>
            <a:xfrm>
              <a:off x="1948444" y="3351459"/>
              <a:ext cx="990518" cy="647551"/>
              <a:chOff x="3501483" y="3540585"/>
              <a:chExt cx="1944322" cy="1337926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3609570" y="3674179"/>
                <a:ext cx="1836235" cy="1204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557241" y="3603777"/>
                <a:ext cx="1836234" cy="12043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501483" y="3540585"/>
                <a:ext cx="1836234" cy="12043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CN" altLang="en-US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运行环境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8037" y="3892743"/>
                <a:ext cx="1523127" cy="737913"/>
              </a:xfrm>
              <a:prstGeom prst="rect">
                <a:avLst/>
              </a:prstGeom>
            </p:spPr>
          </p:pic>
        </p:grp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482" y="4358150"/>
              <a:ext cx="1122242" cy="238487"/>
            </a:xfrm>
            <a:prstGeom prst="rect">
              <a:avLst/>
            </a:prstGeom>
          </p:spPr>
        </p:pic>
        <p:grpSp>
          <p:nvGrpSpPr>
            <p:cNvPr id="59" name="组 58"/>
            <p:cNvGrpSpPr/>
            <p:nvPr/>
          </p:nvGrpSpPr>
          <p:grpSpPr>
            <a:xfrm>
              <a:off x="1840482" y="4079054"/>
              <a:ext cx="360557" cy="235096"/>
              <a:chOff x="5519882" y="5008382"/>
              <a:chExt cx="631902" cy="412022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5519882" y="5008382"/>
                <a:ext cx="631902" cy="4120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0013" y="5070198"/>
                <a:ext cx="489630" cy="288389"/>
              </a:xfrm>
              <a:prstGeom prst="rect">
                <a:avLst/>
              </a:prstGeom>
            </p:spPr>
          </p:pic>
        </p:grpSp>
        <p:grpSp>
          <p:nvGrpSpPr>
            <p:cNvPr id="60" name="组 59"/>
            <p:cNvGrpSpPr/>
            <p:nvPr/>
          </p:nvGrpSpPr>
          <p:grpSpPr>
            <a:xfrm>
              <a:off x="2271730" y="4079054"/>
              <a:ext cx="360557" cy="235096"/>
              <a:chOff x="5519882" y="5008382"/>
              <a:chExt cx="631902" cy="412022"/>
            </a:xfrm>
          </p:grpSpPr>
          <p:sp>
            <p:nvSpPr>
              <p:cNvPr id="61" name="圆角矩形 60"/>
              <p:cNvSpPr/>
              <p:nvPr/>
            </p:nvSpPr>
            <p:spPr>
              <a:xfrm>
                <a:off x="5519882" y="5008382"/>
                <a:ext cx="631902" cy="4120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0013" y="5070198"/>
                <a:ext cx="489630" cy="288389"/>
              </a:xfrm>
              <a:prstGeom prst="rect">
                <a:avLst/>
              </a:prstGeom>
            </p:spPr>
          </p:pic>
        </p:grpSp>
        <p:grpSp>
          <p:nvGrpSpPr>
            <p:cNvPr id="63" name="组 62"/>
            <p:cNvGrpSpPr/>
            <p:nvPr/>
          </p:nvGrpSpPr>
          <p:grpSpPr>
            <a:xfrm>
              <a:off x="2702978" y="4079054"/>
              <a:ext cx="360557" cy="235096"/>
              <a:chOff x="5519882" y="5008382"/>
              <a:chExt cx="631902" cy="412022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519882" y="5008382"/>
                <a:ext cx="631902" cy="4120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8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endParaRPr kumimoji="1" lang="zh-CN" altLang="en-US" sz="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65" name="图片 6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0013" y="5070198"/>
                <a:ext cx="489630" cy="288389"/>
              </a:xfrm>
              <a:prstGeom prst="rect">
                <a:avLst/>
              </a:prstGeom>
            </p:spPr>
          </p:pic>
        </p:grpSp>
      </p:grpSp>
      <p:cxnSp>
        <p:nvCxnSpPr>
          <p:cNvPr id="88" name="肘形连接符 87"/>
          <p:cNvCxnSpPr>
            <a:stCxn id="45" idx="3"/>
            <a:endCxn id="34" idx="1"/>
          </p:cNvCxnSpPr>
          <p:nvPr/>
        </p:nvCxnSpPr>
        <p:spPr>
          <a:xfrm flipV="1">
            <a:off x="2300634" y="3361319"/>
            <a:ext cx="931406" cy="24902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/>
          <p:cNvCxnSpPr>
            <a:stCxn id="34" idx="2"/>
            <a:endCxn id="42" idx="0"/>
          </p:cNvCxnSpPr>
          <p:nvPr/>
        </p:nvCxnSpPr>
        <p:spPr>
          <a:xfrm flipH="1">
            <a:off x="3856000" y="3648064"/>
            <a:ext cx="163" cy="4755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箭头连接符 93"/>
          <p:cNvCxnSpPr>
            <a:stCxn id="38" idx="1"/>
            <a:endCxn id="31" idx="3"/>
          </p:cNvCxnSpPr>
          <p:nvPr/>
        </p:nvCxnSpPr>
        <p:spPr>
          <a:xfrm flipH="1" flipV="1">
            <a:off x="2718123" y="4433393"/>
            <a:ext cx="843441" cy="11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100"/>
          <p:cNvCxnSpPr>
            <a:stCxn id="31" idx="2"/>
            <a:endCxn id="8" idx="1"/>
          </p:cNvCxnSpPr>
          <p:nvPr/>
        </p:nvCxnSpPr>
        <p:spPr>
          <a:xfrm rot="16200000" flipH="1">
            <a:off x="2041057" y="4739412"/>
            <a:ext cx="1047382" cy="94149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组 104"/>
          <p:cNvGrpSpPr/>
          <p:nvPr/>
        </p:nvGrpSpPr>
        <p:grpSpPr>
          <a:xfrm>
            <a:off x="3864212" y="3764241"/>
            <a:ext cx="528871" cy="230832"/>
            <a:chOff x="5063854" y="2631743"/>
            <a:chExt cx="528871" cy="230832"/>
          </a:xfrm>
        </p:grpSpPr>
        <p:sp>
          <p:nvSpPr>
            <p:cNvPr id="103" name="文本框 102"/>
            <p:cNvSpPr txBox="1"/>
            <p:nvPr/>
          </p:nvSpPr>
          <p:spPr>
            <a:xfrm>
              <a:off x="5063854" y="2631743"/>
              <a:ext cx="5288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包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5057" y="2645356"/>
              <a:ext cx="251987" cy="203606"/>
            </a:xfrm>
            <a:prstGeom prst="rect">
              <a:avLst/>
            </a:prstGeom>
          </p:spPr>
        </p:pic>
      </p:grpSp>
      <p:sp>
        <p:nvSpPr>
          <p:cNvPr id="106" name="文本框 105"/>
          <p:cNvSpPr txBox="1"/>
          <p:nvPr/>
        </p:nvSpPr>
        <p:spPr>
          <a:xfrm>
            <a:off x="1424707" y="4979328"/>
            <a:ext cx="5288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9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2037803" y="491007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环境信息</a:t>
            </a:r>
            <a:endParaRPr kumimoji="1" lang="zh-CN" altLang="en-US" sz="7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7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配置信息</a:t>
            </a:r>
            <a:endParaRPr kumimoji="1" lang="zh-CN" altLang="en-US" sz="7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二进制</a:t>
            </a:r>
            <a:r>
              <a:rPr kumimoji="1" lang="zh-CN" altLang="en-US" sz="7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</a:t>
            </a:r>
            <a:endParaRPr kumimoji="1" lang="zh-CN" altLang="en-US" sz="7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7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包依赖</a:t>
            </a:r>
            <a:endParaRPr kumimoji="1" lang="zh-CN" altLang="en-US" sz="7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23" name="组 122"/>
          <p:cNvGrpSpPr/>
          <p:nvPr/>
        </p:nvGrpSpPr>
        <p:grpSpPr>
          <a:xfrm>
            <a:off x="1140200" y="6062579"/>
            <a:ext cx="659356" cy="536313"/>
            <a:chOff x="606690" y="4979804"/>
            <a:chExt cx="659356" cy="536313"/>
          </a:xfrm>
        </p:grpSpPr>
        <p:sp>
          <p:nvSpPr>
            <p:cNvPr id="117" name="矩形 116"/>
            <p:cNvSpPr/>
            <p:nvPr/>
          </p:nvSpPr>
          <p:spPr>
            <a:xfrm>
              <a:off x="606690" y="4979804"/>
              <a:ext cx="659356" cy="5363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配置服务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19" name="图片 1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9745" y="5181345"/>
              <a:ext cx="206602" cy="211407"/>
            </a:xfrm>
            <a:prstGeom prst="rect">
              <a:avLst/>
            </a:prstGeom>
          </p:spPr>
        </p:pic>
        <p:pic>
          <p:nvPicPr>
            <p:cNvPr id="120" name="图片 1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771" y="5146326"/>
              <a:ext cx="206602" cy="211407"/>
            </a:xfrm>
            <a:prstGeom prst="rect">
              <a:avLst/>
            </a:prstGeom>
          </p:spPr>
        </p:pic>
        <p:pic>
          <p:nvPicPr>
            <p:cNvPr id="121" name="图片 1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3067" y="5304710"/>
              <a:ext cx="206602" cy="211407"/>
            </a:xfrm>
            <a:prstGeom prst="rect">
              <a:avLst/>
            </a:prstGeom>
          </p:spPr>
        </p:pic>
      </p:grpSp>
      <p:cxnSp>
        <p:nvCxnSpPr>
          <p:cNvPr id="125" name="肘形连接符 124"/>
          <p:cNvCxnSpPr>
            <a:stCxn id="117" idx="3"/>
          </p:cNvCxnSpPr>
          <p:nvPr/>
        </p:nvCxnSpPr>
        <p:spPr>
          <a:xfrm flipV="1">
            <a:off x="1799556" y="5853249"/>
            <a:ext cx="1235940" cy="47748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组 142"/>
          <p:cNvGrpSpPr/>
          <p:nvPr/>
        </p:nvGrpSpPr>
        <p:grpSpPr>
          <a:xfrm>
            <a:off x="5507979" y="4978886"/>
            <a:ext cx="842655" cy="633962"/>
            <a:chOff x="5000615" y="3801919"/>
            <a:chExt cx="1017413" cy="633962"/>
          </a:xfrm>
        </p:grpSpPr>
        <p:sp>
          <p:nvSpPr>
            <p:cNvPr id="131" name="矩形 130"/>
            <p:cNvSpPr/>
            <p:nvPr/>
          </p:nvSpPr>
          <p:spPr>
            <a:xfrm>
              <a:off x="5000615" y="3801919"/>
              <a:ext cx="1017413" cy="6339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统一监控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40" name="图片 1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26728" y="4008227"/>
              <a:ext cx="565186" cy="342296"/>
            </a:xfrm>
            <a:prstGeom prst="rect">
              <a:avLst/>
            </a:prstGeom>
          </p:spPr>
        </p:pic>
      </p:grpSp>
      <p:pic>
        <p:nvPicPr>
          <p:cNvPr id="144" name="图片 1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6455" y="5442405"/>
            <a:ext cx="280458" cy="1070839"/>
          </a:xfrm>
          <a:prstGeom prst="rect">
            <a:avLst/>
          </a:prstGeom>
        </p:spPr>
      </p:pic>
      <p:grpSp>
        <p:nvGrpSpPr>
          <p:cNvPr id="149" name="组 148"/>
          <p:cNvGrpSpPr/>
          <p:nvPr/>
        </p:nvGrpSpPr>
        <p:grpSpPr>
          <a:xfrm>
            <a:off x="5517497" y="6048794"/>
            <a:ext cx="842655" cy="633962"/>
            <a:chOff x="4994792" y="4670748"/>
            <a:chExt cx="1017413" cy="633962"/>
          </a:xfrm>
        </p:grpSpPr>
        <p:sp>
          <p:nvSpPr>
            <p:cNvPr id="146" name="矩形 145"/>
            <p:cNvSpPr/>
            <p:nvPr/>
          </p:nvSpPr>
          <p:spPr>
            <a:xfrm>
              <a:off x="4994792" y="4670748"/>
              <a:ext cx="1017413" cy="6339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统一日志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48" name="图片 14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62936" y="4884994"/>
              <a:ext cx="677886" cy="360719"/>
            </a:xfrm>
            <a:prstGeom prst="rect">
              <a:avLst/>
            </a:prstGeom>
          </p:spPr>
        </p:pic>
      </p:grpSp>
      <p:grpSp>
        <p:nvGrpSpPr>
          <p:cNvPr id="167" name="组 166"/>
          <p:cNvGrpSpPr/>
          <p:nvPr/>
        </p:nvGrpSpPr>
        <p:grpSpPr>
          <a:xfrm>
            <a:off x="6760216" y="4978886"/>
            <a:ext cx="854578" cy="633962"/>
            <a:chOff x="5000614" y="2990125"/>
            <a:chExt cx="1017413" cy="633962"/>
          </a:xfrm>
        </p:grpSpPr>
        <p:sp>
          <p:nvSpPr>
            <p:cNvPr id="160" name="矩形 159"/>
            <p:cNvSpPr/>
            <p:nvPr/>
          </p:nvSpPr>
          <p:spPr>
            <a:xfrm>
              <a:off x="5000614" y="2990125"/>
              <a:ext cx="1017413" cy="6339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告警系统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63" name="图片 16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15770" y="3162370"/>
              <a:ext cx="387100" cy="387100"/>
            </a:xfrm>
            <a:prstGeom prst="rect">
              <a:avLst/>
            </a:prstGeom>
          </p:spPr>
        </p:pic>
      </p:grpSp>
      <p:cxnSp>
        <p:nvCxnSpPr>
          <p:cNvPr id="169" name="直线箭头连接符 168"/>
          <p:cNvCxnSpPr>
            <a:stCxn id="131" idx="3"/>
            <a:endCxn id="160" idx="1"/>
          </p:cNvCxnSpPr>
          <p:nvPr/>
        </p:nvCxnSpPr>
        <p:spPr>
          <a:xfrm>
            <a:off x="6350634" y="5295867"/>
            <a:ext cx="40958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肘形连接符 170"/>
          <p:cNvCxnSpPr>
            <a:stCxn id="146" idx="3"/>
            <a:endCxn id="160" idx="2"/>
          </p:cNvCxnSpPr>
          <p:nvPr/>
        </p:nvCxnSpPr>
        <p:spPr>
          <a:xfrm flipV="1">
            <a:off x="6360152" y="5612848"/>
            <a:ext cx="827353" cy="7529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肘形连接符 184"/>
          <p:cNvCxnSpPr>
            <a:endCxn id="131" idx="1"/>
          </p:cNvCxnSpPr>
          <p:nvPr/>
        </p:nvCxnSpPr>
        <p:spPr>
          <a:xfrm flipV="1">
            <a:off x="4564443" y="5295867"/>
            <a:ext cx="943536" cy="293883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肘形连接符 186"/>
          <p:cNvCxnSpPr>
            <a:stCxn id="144" idx="3"/>
            <a:endCxn id="131" idx="2"/>
          </p:cNvCxnSpPr>
          <p:nvPr/>
        </p:nvCxnSpPr>
        <p:spPr>
          <a:xfrm flipV="1">
            <a:off x="4566913" y="5612848"/>
            <a:ext cx="1362394" cy="36497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箭头连接符 190"/>
          <p:cNvCxnSpPr>
            <a:endCxn id="146" idx="1"/>
          </p:cNvCxnSpPr>
          <p:nvPr/>
        </p:nvCxnSpPr>
        <p:spPr>
          <a:xfrm>
            <a:off x="4566913" y="6362735"/>
            <a:ext cx="950584" cy="30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组 236"/>
          <p:cNvGrpSpPr/>
          <p:nvPr/>
        </p:nvGrpSpPr>
        <p:grpSpPr>
          <a:xfrm>
            <a:off x="6745947" y="2929558"/>
            <a:ext cx="881965" cy="395826"/>
            <a:chOff x="5922405" y="1850506"/>
            <a:chExt cx="881965" cy="395826"/>
          </a:xfrm>
        </p:grpSpPr>
        <p:pic>
          <p:nvPicPr>
            <p:cNvPr id="207" name="图片 20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78964" y="1966793"/>
              <a:ext cx="241976" cy="204429"/>
            </a:xfrm>
            <a:prstGeom prst="rect">
              <a:avLst/>
            </a:prstGeom>
          </p:spPr>
        </p:pic>
        <p:pic>
          <p:nvPicPr>
            <p:cNvPr id="208" name="图片 20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59572" y="1948476"/>
              <a:ext cx="227926" cy="222746"/>
            </a:xfrm>
            <a:prstGeom prst="rect">
              <a:avLst/>
            </a:prstGeom>
          </p:spPr>
        </p:pic>
        <p:pic>
          <p:nvPicPr>
            <p:cNvPr id="211" name="图片 2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85313" y="1996594"/>
              <a:ext cx="227926" cy="160585"/>
            </a:xfrm>
            <a:prstGeom prst="rect">
              <a:avLst/>
            </a:prstGeom>
          </p:spPr>
        </p:pic>
        <p:sp>
          <p:nvSpPr>
            <p:cNvPr id="213" name="矩形 212"/>
            <p:cNvSpPr/>
            <p:nvPr/>
          </p:nvSpPr>
          <p:spPr>
            <a:xfrm>
              <a:off x="5922405" y="1850506"/>
              <a:ext cx="881965" cy="39582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233" name="直线箭头连接符 232"/>
          <p:cNvCxnSpPr>
            <a:stCxn id="160" idx="0"/>
            <a:endCxn id="173" idx="2"/>
          </p:cNvCxnSpPr>
          <p:nvPr/>
        </p:nvCxnSpPr>
        <p:spPr>
          <a:xfrm flipH="1" flipV="1">
            <a:off x="7186931" y="4504558"/>
            <a:ext cx="574" cy="4743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组 269"/>
          <p:cNvGrpSpPr/>
          <p:nvPr/>
        </p:nvGrpSpPr>
        <p:grpSpPr>
          <a:xfrm>
            <a:off x="6523839" y="3648064"/>
            <a:ext cx="1326183" cy="856494"/>
            <a:chOff x="5898183" y="2565289"/>
            <a:chExt cx="1326183" cy="856494"/>
          </a:xfrm>
        </p:grpSpPr>
        <p:sp>
          <p:nvSpPr>
            <p:cNvPr id="173" name="矩形 172"/>
            <p:cNvSpPr/>
            <p:nvPr/>
          </p:nvSpPr>
          <p:spPr>
            <a:xfrm>
              <a:off x="5898183" y="2565289"/>
              <a:ext cx="1326183" cy="8564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zh-CN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on duty</a:t>
              </a:r>
              <a:r>
                <a:rPr kumimoji="1" lang="zh-CN" altLang="en-US" sz="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系统</a:t>
              </a:r>
              <a:endParaRPr kumimoji="1" lang="zh-CN" altLang="en-US" sz="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260" name="组 259"/>
            <p:cNvGrpSpPr/>
            <p:nvPr/>
          </p:nvGrpSpPr>
          <p:grpSpPr>
            <a:xfrm>
              <a:off x="5964968" y="2794117"/>
              <a:ext cx="534459" cy="246759"/>
              <a:chOff x="6760310" y="5575757"/>
              <a:chExt cx="543176" cy="267217"/>
            </a:xfrm>
          </p:grpSpPr>
          <p:sp>
            <p:nvSpPr>
              <p:cNvPr id="259" name="矩形 258"/>
              <p:cNvSpPr/>
              <p:nvPr/>
            </p:nvSpPr>
            <p:spPr>
              <a:xfrm>
                <a:off x="6760310" y="5575757"/>
                <a:ext cx="543176" cy="2672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70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  工单</a:t>
                </a:r>
                <a:endParaRPr kumimoji="1" lang="zh-CN" altLang="en-US" sz="7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257" name="图片 256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95726" y="5620170"/>
                <a:ext cx="177311" cy="177312"/>
              </a:xfrm>
              <a:prstGeom prst="rect">
                <a:avLst/>
              </a:prstGeom>
            </p:spPr>
          </p:pic>
        </p:grpSp>
        <p:grpSp>
          <p:nvGrpSpPr>
            <p:cNvPr id="264" name="组 263"/>
            <p:cNvGrpSpPr/>
            <p:nvPr/>
          </p:nvGrpSpPr>
          <p:grpSpPr>
            <a:xfrm>
              <a:off x="6620527" y="2793618"/>
              <a:ext cx="507490" cy="246759"/>
              <a:chOff x="7510164" y="3041236"/>
              <a:chExt cx="507490" cy="246759"/>
            </a:xfrm>
          </p:grpSpPr>
          <p:sp>
            <p:nvSpPr>
              <p:cNvPr id="262" name="矩形 261"/>
              <p:cNvSpPr/>
              <p:nvPr/>
            </p:nvSpPr>
            <p:spPr>
              <a:xfrm>
                <a:off x="7510164" y="3041236"/>
                <a:ext cx="507490" cy="2467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70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  轮值</a:t>
                </a:r>
                <a:endParaRPr kumimoji="1" lang="zh-CN" altLang="en-US" sz="7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258" name="图片 25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52555" y="3062878"/>
                <a:ext cx="186828" cy="186828"/>
              </a:xfrm>
              <a:prstGeom prst="rect">
                <a:avLst/>
              </a:prstGeom>
            </p:spPr>
          </p:pic>
        </p:grpSp>
        <p:grpSp>
          <p:nvGrpSpPr>
            <p:cNvPr id="268" name="组 267"/>
            <p:cNvGrpSpPr/>
            <p:nvPr/>
          </p:nvGrpSpPr>
          <p:grpSpPr>
            <a:xfrm>
              <a:off x="6307529" y="3112871"/>
              <a:ext cx="507490" cy="246759"/>
              <a:chOff x="7776136" y="4461887"/>
              <a:chExt cx="507490" cy="246759"/>
            </a:xfrm>
          </p:grpSpPr>
          <p:sp>
            <p:nvSpPr>
              <p:cNvPr id="266" name="矩形 265"/>
              <p:cNvSpPr/>
              <p:nvPr/>
            </p:nvSpPr>
            <p:spPr>
              <a:xfrm>
                <a:off x="7776136" y="4461887"/>
                <a:ext cx="507490" cy="2467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7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  </a:t>
                </a:r>
                <a:r>
                  <a:rPr kumimoji="1" lang="en-US" altLang="zh-CN" sz="7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CTI</a:t>
                </a:r>
                <a:endParaRPr kumimoji="1" lang="zh-CN" altLang="en-US" sz="7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256" name="图片 255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40083" y="4488641"/>
                <a:ext cx="189798" cy="193249"/>
              </a:xfrm>
              <a:prstGeom prst="rect">
                <a:avLst/>
              </a:prstGeom>
            </p:spPr>
          </p:pic>
        </p:grpSp>
      </p:grpSp>
      <p:cxnSp>
        <p:nvCxnSpPr>
          <p:cNvPr id="272" name="直线箭头连接符 271"/>
          <p:cNvCxnSpPr>
            <a:stCxn id="173" idx="0"/>
          </p:cNvCxnSpPr>
          <p:nvPr/>
        </p:nvCxnSpPr>
        <p:spPr>
          <a:xfrm flipH="1" flipV="1">
            <a:off x="7186930" y="3325384"/>
            <a:ext cx="1" cy="3226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组 280"/>
          <p:cNvGrpSpPr/>
          <p:nvPr/>
        </p:nvGrpSpPr>
        <p:grpSpPr>
          <a:xfrm>
            <a:off x="5519211" y="3045845"/>
            <a:ext cx="740930" cy="532253"/>
            <a:chOff x="7316928" y="994264"/>
            <a:chExt cx="834702" cy="599615"/>
          </a:xfrm>
        </p:grpSpPr>
        <p:sp>
          <p:nvSpPr>
            <p:cNvPr id="279" name="矩形 278"/>
            <p:cNvSpPr/>
            <p:nvPr/>
          </p:nvSpPr>
          <p:spPr>
            <a:xfrm>
              <a:off x="7316928" y="994264"/>
              <a:ext cx="834702" cy="5996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根因分析系统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80" name="图片 27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60336" y="1197505"/>
              <a:ext cx="347883" cy="347883"/>
            </a:xfrm>
            <a:prstGeom prst="rect">
              <a:avLst/>
            </a:prstGeom>
          </p:spPr>
        </p:pic>
      </p:grpSp>
      <p:grpSp>
        <p:nvGrpSpPr>
          <p:cNvPr id="282" name="组 281"/>
          <p:cNvGrpSpPr/>
          <p:nvPr/>
        </p:nvGrpSpPr>
        <p:grpSpPr>
          <a:xfrm>
            <a:off x="5516534" y="3845266"/>
            <a:ext cx="746284" cy="465018"/>
            <a:chOff x="3891776" y="6049823"/>
            <a:chExt cx="1256736" cy="783086"/>
          </a:xfrm>
        </p:grpSpPr>
        <p:sp>
          <p:nvSpPr>
            <p:cNvPr id="283" name="矩形 282"/>
            <p:cNvSpPr/>
            <p:nvPr/>
          </p:nvSpPr>
          <p:spPr>
            <a:xfrm>
              <a:off x="3891776" y="6049823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卓越运营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84" name="图片 28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133446" y="6372657"/>
              <a:ext cx="737582" cy="381616"/>
            </a:xfrm>
            <a:prstGeom prst="rect">
              <a:avLst/>
            </a:prstGeom>
          </p:spPr>
        </p:pic>
      </p:grpSp>
      <p:cxnSp>
        <p:nvCxnSpPr>
          <p:cNvPr id="290" name="直线箭头连接符 289"/>
          <p:cNvCxnSpPr>
            <a:stCxn id="173" idx="1"/>
            <a:endCxn id="283" idx="3"/>
          </p:cNvCxnSpPr>
          <p:nvPr/>
        </p:nvCxnSpPr>
        <p:spPr>
          <a:xfrm flipH="1">
            <a:off x="6262818" y="4076311"/>
            <a:ext cx="261021" cy="14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线箭头连接符 291"/>
          <p:cNvCxnSpPr>
            <a:stCxn id="283" idx="0"/>
            <a:endCxn id="279" idx="2"/>
          </p:cNvCxnSpPr>
          <p:nvPr/>
        </p:nvCxnSpPr>
        <p:spPr>
          <a:xfrm flipV="1">
            <a:off x="5889676" y="3578098"/>
            <a:ext cx="0" cy="2671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组 296"/>
          <p:cNvGrpSpPr/>
          <p:nvPr/>
        </p:nvGrpSpPr>
        <p:grpSpPr>
          <a:xfrm>
            <a:off x="6610925" y="2296739"/>
            <a:ext cx="739152" cy="460574"/>
            <a:chOff x="4040633" y="2087092"/>
            <a:chExt cx="1256736" cy="783086"/>
          </a:xfrm>
        </p:grpSpPr>
        <p:sp>
          <p:nvSpPr>
            <p:cNvPr id="298" name="矩形 297"/>
            <p:cNvSpPr/>
            <p:nvPr/>
          </p:nvSpPr>
          <p:spPr>
            <a:xfrm>
              <a:off x="4040633" y="2087092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项目管理系统</a:t>
              </a:r>
              <a:endParaRPr kumimoji="1" lang="zh-CN" altLang="en-US" sz="7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99" name="图片 298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216525" y="2336505"/>
              <a:ext cx="904951" cy="469878"/>
            </a:xfrm>
            <a:prstGeom prst="rect">
              <a:avLst/>
            </a:prstGeom>
          </p:spPr>
        </p:pic>
      </p:grpSp>
      <p:grpSp>
        <p:nvGrpSpPr>
          <p:cNvPr id="300" name="组 299"/>
          <p:cNvGrpSpPr/>
          <p:nvPr/>
        </p:nvGrpSpPr>
        <p:grpSpPr>
          <a:xfrm>
            <a:off x="5519589" y="2299713"/>
            <a:ext cx="739152" cy="460574"/>
            <a:chOff x="6508071" y="2235135"/>
            <a:chExt cx="1256736" cy="783086"/>
          </a:xfrm>
        </p:grpSpPr>
        <p:sp>
          <p:nvSpPr>
            <p:cNvPr id="301" name="矩形 300"/>
            <p:cNvSpPr/>
            <p:nvPr/>
          </p:nvSpPr>
          <p:spPr>
            <a:xfrm>
              <a:off x="6508071" y="2235135"/>
              <a:ext cx="1256736" cy="7830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知识库系统</a:t>
              </a:r>
              <a:endParaRPr kumimoji="1" lang="zh-CN" altLang="en-US" sz="7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02" name="图片 30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889944" y="2474144"/>
              <a:ext cx="492990" cy="492990"/>
            </a:xfrm>
            <a:prstGeom prst="rect">
              <a:avLst/>
            </a:prstGeom>
          </p:spPr>
        </p:pic>
      </p:grpSp>
      <p:cxnSp>
        <p:nvCxnSpPr>
          <p:cNvPr id="304" name="直线箭头连接符 303"/>
          <p:cNvCxnSpPr>
            <a:stCxn id="279" idx="0"/>
            <a:endCxn id="302" idx="2"/>
          </p:cNvCxnSpPr>
          <p:nvPr/>
        </p:nvCxnSpPr>
        <p:spPr>
          <a:xfrm flipH="1" flipV="1">
            <a:off x="5889165" y="2730240"/>
            <a:ext cx="511" cy="3156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肘形连接符 305"/>
          <p:cNvCxnSpPr>
            <a:stCxn id="279" idx="3"/>
            <a:endCxn id="298" idx="1"/>
          </p:cNvCxnSpPr>
          <p:nvPr/>
        </p:nvCxnSpPr>
        <p:spPr>
          <a:xfrm flipV="1">
            <a:off x="6260141" y="2527026"/>
            <a:ext cx="350784" cy="78494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图片 30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31484" y="1581240"/>
            <a:ext cx="494992" cy="447282"/>
          </a:xfrm>
          <a:prstGeom prst="rect">
            <a:avLst/>
          </a:prstGeom>
        </p:spPr>
      </p:pic>
      <p:cxnSp>
        <p:nvCxnSpPr>
          <p:cNvPr id="309" name="直线箭头连接符 308"/>
          <p:cNvCxnSpPr>
            <a:stCxn id="307" idx="2"/>
            <a:endCxn id="298" idx="0"/>
          </p:cNvCxnSpPr>
          <p:nvPr/>
        </p:nvCxnSpPr>
        <p:spPr>
          <a:xfrm>
            <a:off x="6978980" y="2028522"/>
            <a:ext cx="1521" cy="268217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3" name="组 322"/>
          <p:cNvGrpSpPr/>
          <p:nvPr/>
        </p:nvGrpSpPr>
        <p:grpSpPr>
          <a:xfrm>
            <a:off x="145111" y="2296740"/>
            <a:ext cx="838108" cy="4302152"/>
            <a:chOff x="194728" y="2310916"/>
            <a:chExt cx="838108" cy="4302152"/>
          </a:xfrm>
        </p:grpSpPr>
        <p:sp>
          <p:nvSpPr>
            <p:cNvPr id="311" name="矩形 310"/>
            <p:cNvSpPr/>
            <p:nvPr/>
          </p:nvSpPr>
          <p:spPr>
            <a:xfrm>
              <a:off x="194728" y="2310916"/>
              <a:ext cx="838108" cy="4302152"/>
            </a:xfrm>
            <a:prstGeom prst="rect">
              <a:avLst/>
            </a:prstGeom>
            <a:solidFill>
              <a:schemeClr val="bg1"/>
            </a:solidFill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基础设施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3" name="矩形 312"/>
            <p:cNvSpPr/>
            <p:nvPr/>
          </p:nvSpPr>
          <p:spPr>
            <a:xfrm>
              <a:off x="280401" y="2680407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域名管理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5" name="矩形 314"/>
            <p:cNvSpPr/>
            <p:nvPr/>
          </p:nvSpPr>
          <p:spPr>
            <a:xfrm>
              <a:off x="280401" y="3098042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主机管理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>
              <a:off x="286486" y="3541188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认证管理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>
              <a:off x="286486" y="3958823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调度系统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>
              <a:off x="283841" y="4413148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大数据平台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>
              <a:off x="283841" y="4830783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权限管理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0" name="矩形 319"/>
            <p:cNvSpPr/>
            <p:nvPr/>
          </p:nvSpPr>
          <p:spPr>
            <a:xfrm>
              <a:off x="289926" y="5273929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网络管理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1" name="矩形 320"/>
            <p:cNvSpPr/>
            <p:nvPr/>
          </p:nvSpPr>
          <p:spPr>
            <a:xfrm>
              <a:off x="289926" y="5691564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存储管理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2" name="矩形 321"/>
            <p:cNvSpPr/>
            <p:nvPr/>
          </p:nvSpPr>
          <p:spPr>
            <a:xfrm>
              <a:off x="293645" y="6120672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is-IS" altLang="zh-CN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24" name="组 323"/>
          <p:cNvGrpSpPr/>
          <p:nvPr/>
        </p:nvGrpSpPr>
        <p:grpSpPr>
          <a:xfrm>
            <a:off x="8184683" y="2296740"/>
            <a:ext cx="838108" cy="4302152"/>
            <a:chOff x="194728" y="2310916"/>
            <a:chExt cx="838108" cy="4302152"/>
          </a:xfrm>
        </p:grpSpPr>
        <p:sp>
          <p:nvSpPr>
            <p:cNvPr id="325" name="矩形 324"/>
            <p:cNvSpPr/>
            <p:nvPr/>
          </p:nvSpPr>
          <p:spPr>
            <a:xfrm>
              <a:off x="194728" y="2310916"/>
              <a:ext cx="838108" cy="4302152"/>
            </a:xfrm>
            <a:prstGeom prst="rect">
              <a:avLst/>
            </a:prstGeom>
            <a:solidFill>
              <a:schemeClr val="bg1"/>
            </a:solidFill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9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辅助工具</a:t>
              </a:r>
              <a:endParaRPr kumimoji="1"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6" name="矩形 325"/>
            <p:cNvSpPr/>
            <p:nvPr/>
          </p:nvSpPr>
          <p:spPr>
            <a:xfrm>
              <a:off x="280401" y="2680407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代码搜索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7" name="矩形 326"/>
            <p:cNvSpPr/>
            <p:nvPr/>
          </p:nvSpPr>
          <p:spPr>
            <a:xfrm>
              <a:off x="280401" y="3098042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代码评审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8" name="矩形 327"/>
            <p:cNvSpPr/>
            <p:nvPr/>
          </p:nvSpPr>
          <p:spPr>
            <a:xfrm>
              <a:off x="286486" y="3541188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项目管理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29" name="矩形 328"/>
            <p:cNvSpPr/>
            <p:nvPr/>
          </p:nvSpPr>
          <p:spPr>
            <a:xfrm>
              <a:off x="286486" y="3958823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即时通讯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0" name="矩形 329"/>
            <p:cNvSpPr/>
            <p:nvPr/>
          </p:nvSpPr>
          <p:spPr>
            <a:xfrm>
              <a:off x="283841" y="4413148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邮件列表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1" name="矩形 330"/>
            <p:cNvSpPr/>
            <p:nvPr/>
          </p:nvSpPr>
          <p:spPr>
            <a:xfrm>
              <a:off x="283841" y="4830783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组织人员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2" name="矩形 331"/>
            <p:cNvSpPr/>
            <p:nvPr/>
          </p:nvSpPr>
          <p:spPr>
            <a:xfrm>
              <a:off x="289926" y="5273929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知识库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3" name="矩形 332"/>
            <p:cNvSpPr/>
            <p:nvPr/>
          </p:nvSpPr>
          <p:spPr>
            <a:xfrm>
              <a:off x="289926" y="5691564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绩效管理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4" name="矩形 333"/>
            <p:cNvSpPr/>
            <p:nvPr/>
          </p:nvSpPr>
          <p:spPr>
            <a:xfrm>
              <a:off x="293645" y="6120672"/>
              <a:ext cx="666762" cy="2633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is-IS" altLang="zh-CN" sz="7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</a:t>
              </a:r>
              <a:endParaRPr kumimoji="1" lang="zh-CN" altLang="en-US" sz="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cxnSp>
        <p:nvCxnSpPr>
          <p:cNvPr id="336" name="直线箭头连接符 335"/>
          <p:cNvCxnSpPr/>
          <p:nvPr/>
        </p:nvCxnSpPr>
        <p:spPr>
          <a:xfrm>
            <a:off x="1096714" y="4511448"/>
            <a:ext cx="25308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线箭头连接符 336"/>
          <p:cNvCxnSpPr/>
          <p:nvPr/>
        </p:nvCxnSpPr>
        <p:spPr>
          <a:xfrm>
            <a:off x="7867810" y="4519172"/>
            <a:ext cx="25308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 125"/>
          <p:cNvGrpSpPr/>
          <p:nvPr/>
        </p:nvGrpSpPr>
        <p:grpSpPr>
          <a:xfrm>
            <a:off x="1561374" y="2180950"/>
            <a:ext cx="646331" cy="632761"/>
            <a:chOff x="4029055" y="4616131"/>
            <a:chExt cx="982177" cy="883743"/>
          </a:xfrm>
        </p:grpSpPr>
        <p:pic>
          <p:nvPicPr>
            <p:cNvPr id="127" name="图片 126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221694" y="4852174"/>
              <a:ext cx="596900" cy="647700"/>
            </a:xfrm>
            <a:prstGeom prst="rect">
              <a:avLst/>
            </a:prstGeom>
          </p:spPr>
        </p:pic>
        <p:sp>
          <p:nvSpPr>
            <p:cNvPr id="128" name="文本框 127"/>
            <p:cNvSpPr txBox="1"/>
            <p:nvPr/>
          </p:nvSpPr>
          <p:spPr>
            <a:xfrm>
              <a:off x="4029055" y="4616131"/>
              <a:ext cx="982177" cy="322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开发人员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cxnSp>
        <p:nvCxnSpPr>
          <p:cNvPr id="4" name="直线箭头连接符 3"/>
          <p:cNvCxnSpPr>
            <a:stCxn id="127" idx="2"/>
            <a:endCxn id="45" idx="0"/>
          </p:cNvCxnSpPr>
          <p:nvPr/>
        </p:nvCxnSpPr>
        <p:spPr>
          <a:xfrm flipH="1">
            <a:off x="1881580" y="2813711"/>
            <a:ext cx="2960" cy="5636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逐步构建卓越运营体系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6" name="标题 1"/>
          <p:cNvSpPr txBox="1"/>
          <p:nvPr/>
        </p:nvSpPr>
        <p:spPr>
          <a:xfrm>
            <a:off x="630049" y="2025711"/>
            <a:ext cx="2894962" cy="176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kumimoji="1"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遇到问题，</a:t>
            </a:r>
            <a:r>
              <a:rPr kumimoji="1" lang="en-US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迅速跟进、</a:t>
            </a:r>
            <a:r>
              <a:rPr kumimoji="1"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</a:t>
            </a:r>
            <a:r>
              <a:rPr kumimoji="1" lang="en-US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</a:t>
            </a:r>
            <a:endParaRPr kumimoji="1"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定制</a:t>
            </a:r>
            <a:r>
              <a:rPr kumimoji="1"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SLA</a:t>
            </a:r>
            <a:endParaRPr kumimoji="1" lang="en-US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7X24轮值</a:t>
            </a:r>
            <a:endParaRPr kumimoji="1" lang="en-US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时效监控</a:t>
            </a:r>
            <a:endParaRPr kumimoji="1" lang="en-US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多渠道通知</a:t>
            </a:r>
            <a:endParaRPr kumimoji="1" lang="en-US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上报机制</a:t>
            </a:r>
            <a:endParaRPr kumimoji="1" lang="en-US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kumimoji="1" lang="en-US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7" name="标题 1"/>
          <p:cNvSpPr txBox="1"/>
          <p:nvPr/>
        </p:nvSpPr>
        <p:spPr>
          <a:xfrm>
            <a:off x="366305" y="2716028"/>
            <a:ext cx="2050829" cy="207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en-US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49037" y="5566916"/>
            <a:ext cx="2512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在业务增加（系统功能增加）的前提下</a:t>
            </a:r>
            <a:r>
              <a:rPr kumimoji="1"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，每年</a:t>
            </a:r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kumimoji="1"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ticket</a:t>
            </a:r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数减少</a:t>
            </a:r>
            <a:r>
              <a:rPr kumimoji="1"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10%</a:t>
            </a:r>
            <a:endParaRPr kumimoji="1"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相同系统维护的人员减少</a:t>
            </a:r>
            <a:r>
              <a:rPr kumimoji="1"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10%</a:t>
            </a:r>
            <a:endParaRPr kumimoji="1" lang="en-US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3152029" y="2716028"/>
            <a:ext cx="3640926" cy="2389963"/>
            <a:chOff x="3215825" y="3253773"/>
            <a:chExt cx="3640926" cy="2389963"/>
          </a:xfrm>
        </p:grpSpPr>
        <p:grpSp>
          <p:nvGrpSpPr>
            <p:cNvPr id="10" name="组 9"/>
            <p:cNvGrpSpPr/>
            <p:nvPr/>
          </p:nvGrpSpPr>
          <p:grpSpPr>
            <a:xfrm>
              <a:off x="3215825" y="3253773"/>
              <a:ext cx="968610" cy="603552"/>
              <a:chOff x="1744000" y="3743706"/>
              <a:chExt cx="1256736" cy="783086"/>
            </a:xfrm>
          </p:grpSpPr>
          <p:sp>
            <p:nvSpPr>
              <p:cNvPr id="134" name="矩形 133"/>
              <p:cNvSpPr/>
              <p:nvPr/>
            </p:nvSpPr>
            <p:spPr>
              <a:xfrm>
                <a:off x="1744000" y="3743706"/>
                <a:ext cx="1256736" cy="78308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CN" altLang="en-US" sz="7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历史数据</a:t>
                </a:r>
                <a:endParaRPr kumimoji="1" lang="zh-CN" altLang="en-US" sz="7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72159" y="3993298"/>
                <a:ext cx="800417" cy="484760"/>
              </a:xfrm>
              <a:prstGeom prst="rect">
                <a:avLst/>
              </a:prstGeom>
            </p:spPr>
          </p:pic>
        </p:grpSp>
        <p:grpSp>
          <p:nvGrpSpPr>
            <p:cNvPr id="12" name="组 11"/>
            <p:cNvGrpSpPr/>
            <p:nvPr/>
          </p:nvGrpSpPr>
          <p:grpSpPr>
            <a:xfrm>
              <a:off x="4551983" y="3253773"/>
              <a:ext cx="968610" cy="603552"/>
              <a:chOff x="4665397" y="3691522"/>
              <a:chExt cx="968610" cy="603552"/>
            </a:xfrm>
          </p:grpSpPr>
          <p:sp>
            <p:nvSpPr>
              <p:cNvPr id="138" name="矩形 137"/>
              <p:cNvSpPr/>
              <p:nvPr/>
            </p:nvSpPr>
            <p:spPr>
              <a:xfrm>
                <a:off x="4665397" y="3691522"/>
                <a:ext cx="968610" cy="60355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CN" altLang="en-US" sz="7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目标设定</a:t>
                </a:r>
                <a:endParaRPr kumimoji="1" lang="zh-CN" altLang="en-US" sz="7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7295" y="3864160"/>
                <a:ext cx="444814" cy="430914"/>
              </a:xfrm>
              <a:prstGeom prst="rect">
                <a:avLst/>
              </a:prstGeom>
            </p:spPr>
          </p:pic>
        </p:grpSp>
        <p:grpSp>
          <p:nvGrpSpPr>
            <p:cNvPr id="14" name="组 13"/>
            <p:cNvGrpSpPr/>
            <p:nvPr/>
          </p:nvGrpSpPr>
          <p:grpSpPr>
            <a:xfrm>
              <a:off x="5888141" y="3253773"/>
              <a:ext cx="968610" cy="603552"/>
              <a:chOff x="5696755" y="3700587"/>
              <a:chExt cx="968610" cy="603552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5696755" y="3700587"/>
                <a:ext cx="968610" cy="60355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CN" altLang="en-US" sz="7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实时反馈</a:t>
                </a:r>
                <a:endParaRPr kumimoji="1" lang="zh-CN" altLang="en-US" sz="7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8012" y="3867654"/>
                <a:ext cx="406095" cy="406095"/>
              </a:xfrm>
              <a:prstGeom prst="rect">
                <a:avLst/>
              </a:prstGeom>
            </p:spPr>
          </p:pic>
        </p:grpSp>
        <p:grpSp>
          <p:nvGrpSpPr>
            <p:cNvPr id="18" name="组 17"/>
            <p:cNvGrpSpPr/>
            <p:nvPr/>
          </p:nvGrpSpPr>
          <p:grpSpPr>
            <a:xfrm>
              <a:off x="3368492" y="4727515"/>
              <a:ext cx="1182500" cy="916221"/>
              <a:chOff x="3368492" y="4727515"/>
              <a:chExt cx="1182500" cy="916221"/>
            </a:xfrm>
          </p:grpSpPr>
          <p:sp>
            <p:nvSpPr>
              <p:cNvPr id="150" name="矩形 149"/>
              <p:cNvSpPr/>
              <p:nvPr/>
            </p:nvSpPr>
            <p:spPr>
              <a:xfrm>
                <a:off x="3368492" y="4727515"/>
                <a:ext cx="1182500" cy="9162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CN" altLang="en-US" sz="7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历史数据</a:t>
                </a:r>
                <a:endParaRPr kumimoji="1" lang="zh-CN" altLang="en-US" sz="7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6417" y="4896623"/>
                <a:ext cx="1006650" cy="645375"/>
              </a:xfrm>
              <a:prstGeom prst="rect">
                <a:avLst/>
              </a:prstGeom>
            </p:spPr>
          </p:pic>
        </p:grpSp>
        <p:grpSp>
          <p:nvGrpSpPr>
            <p:cNvPr id="19" name="组 18"/>
            <p:cNvGrpSpPr/>
            <p:nvPr/>
          </p:nvGrpSpPr>
          <p:grpSpPr>
            <a:xfrm>
              <a:off x="5578148" y="4727515"/>
              <a:ext cx="1182500" cy="916221"/>
              <a:chOff x="7093432" y="4562536"/>
              <a:chExt cx="1182500" cy="916221"/>
            </a:xfrm>
          </p:grpSpPr>
          <p:sp>
            <p:nvSpPr>
              <p:cNvPr id="153" name="矩形 152"/>
              <p:cNvSpPr/>
              <p:nvPr/>
            </p:nvSpPr>
            <p:spPr>
              <a:xfrm>
                <a:off x="7093432" y="4562536"/>
                <a:ext cx="1182500" cy="9162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CN" altLang="en-US" sz="7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历史数据</a:t>
                </a:r>
                <a:endParaRPr kumimoji="1" lang="zh-CN" altLang="en-US" sz="7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1979" y="4791740"/>
                <a:ext cx="1034503" cy="645375"/>
              </a:xfrm>
              <a:prstGeom prst="rect">
                <a:avLst/>
              </a:prstGeom>
            </p:spPr>
          </p:pic>
        </p:grpSp>
        <p:sp>
          <p:nvSpPr>
            <p:cNvPr id="20" name="下箭头 19"/>
            <p:cNvSpPr/>
            <p:nvPr/>
          </p:nvSpPr>
          <p:spPr>
            <a:xfrm>
              <a:off x="4912241" y="4029964"/>
              <a:ext cx="248093" cy="697552"/>
            </a:xfrm>
            <a:prstGeom prst="downArrow">
              <a:avLst/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160334" y="412256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目标分析</a:t>
              </a:r>
              <a:endParaRPr kumimoji="1" lang="zh-CN" altLang="en-US" sz="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kumimoji="1" lang="zh-CN" altLang="en-US" sz="9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执行跟进</a:t>
              </a:r>
              <a:endParaRPr kumimoji="1" lang="zh-CN" altLang="en-US" sz="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0506" y="5124092"/>
            <a:ext cx="45568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演讲完毕，谢谢大家！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http://fmi.aura-el.com/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E:\MyDocuments\个人设计\FT\3月年度大会\成都\讲师PPT\3.18成都\zhongshengdai erweima.pngzhongshengdai erweima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01085" y="2579297"/>
            <a:ext cx="1733550" cy="17339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31" y="2295878"/>
            <a:ext cx="1776347" cy="2300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02" y="1925052"/>
            <a:ext cx="6717059" cy="4790181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2298381" y="2195309"/>
            <a:ext cx="859399" cy="247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3782" y="1434792"/>
            <a:ext cx="7886700" cy="4194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近年来微服务热度逐渐增加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那么，微服务到底是什么？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008566" y="3232408"/>
            <a:ext cx="7097131" cy="1793076"/>
            <a:chOff x="1727200" y="1938866"/>
            <a:chExt cx="8774535" cy="2559498"/>
          </a:xfrm>
        </p:grpSpPr>
        <p:graphicFrame>
          <p:nvGraphicFramePr>
            <p:cNvPr id="5" name="图表 4"/>
            <p:cNvGraphicFramePr/>
            <p:nvPr/>
          </p:nvGraphicFramePr>
          <p:xfrm>
            <a:off x="1727200" y="1938866"/>
            <a:ext cx="5825067" cy="255949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椭圆 5"/>
            <p:cNvSpPr/>
            <p:nvPr/>
          </p:nvSpPr>
          <p:spPr>
            <a:xfrm>
              <a:off x="8317335" y="2642881"/>
              <a:ext cx="2184400" cy="1151467"/>
            </a:xfrm>
            <a:prstGeom prst="ellipse">
              <a:avLst/>
            </a:prstGeom>
            <a:ln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应用组件</a:t>
              </a:r>
              <a:endPara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13782" y="2112890"/>
            <a:ext cx="79800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0000"/>
                </a:solidFill>
              </a:rPr>
              <a:t>“Microservices are loosely coupled </a:t>
            </a:r>
            <a:r>
              <a:rPr lang="en-US" altLang="zh-CN" sz="1400" b="1" i="1" dirty="0">
                <a:solidFill>
                  <a:srgbClr val="000000"/>
                </a:solidFill>
              </a:rPr>
              <a:t>service oriented architecture</a:t>
            </a:r>
            <a:r>
              <a:rPr lang="en-US" altLang="zh-CN" sz="1400" i="1" dirty="0">
                <a:solidFill>
                  <a:srgbClr val="000000"/>
                </a:solidFill>
              </a:rPr>
              <a:t> with </a:t>
            </a:r>
            <a:r>
              <a:rPr lang="en-US" altLang="zh-CN" sz="1400" b="1" i="1" dirty="0">
                <a:solidFill>
                  <a:srgbClr val="000000"/>
                </a:solidFill>
              </a:rPr>
              <a:t>bounded contexts</a:t>
            </a:r>
            <a:r>
              <a:rPr lang="en-US" altLang="zh-CN" sz="1400" i="1" dirty="0">
                <a:solidFill>
                  <a:srgbClr val="000000"/>
                </a:solidFill>
              </a:rPr>
              <a:t>.” (Adrian Cockcroft, Netflix) 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微服务与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SOA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有什么区别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3782" y="2005416"/>
            <a:ext cx="79800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微服务架构依旧遵循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SOA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的设计原则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服务架构强调敏捷、独立开发、独立部署、独立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扩展，“小”不是微服务的判断标准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一个服务只实现一个独立的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Feature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尽量不要为外部应用发布代码级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，依赖通过服务调用或者事件搞定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服务之间最好通过异步事件交互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每个服务拥有自己独立的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297" y="3925229"/>
            <a:ext cx="4938456" cy="252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微服务与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SOA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的对比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21112" y="2058639"/>
          <a:ext cx="8103220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29"/>
                <a:gridCol w="3323064"/>
                <a:gridCol w="359812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能力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SOA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微服务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中间件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baseline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重量级的</a:t>
                      </a:r>
                      <a:r>
                        <a:rPr lang="en-US" altLang="zh-CN" sz="1200" b="0" i="0" baseline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ESB/BPS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3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Lightweight, federated Bus 	</a:t>
                      </a:r>
                      <a:endParaRPr lang="en-US" altLang="zh-CN" sz="13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服务粒度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复杂的业务服务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基于</a:t>
                      </a:r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Bounded</a:t>
                      </a:r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 </a:t>
                      </a:r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Context</a:t>
                      </a:r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的单一职责、原子化服务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协议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SOAP</a:t>
                      </a:r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，</a:t>
                      </a:r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WS-</a:t>
                      </a:r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*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REST</a:t>
                      </a:r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或者轻量级</a:t>
                      </a:r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RPC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部署模式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物理机、小型机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基于虚拟机或者容器技术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治理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基于</a:t>
                      </a:r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Service</a:t>
                      </a:r>
                      <a:r>
                        <a:rPr lang="zh-CN" altLang="en-US" sz="1200" b="0" i="0" baseline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 </a:t>
                      </a:r>
                      <a:r>
                        <a:rPr lang="en-US" altLang="zh-CN" sz="1200" b="0" i="0" baseline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Registry</a:t>
                      </a:r>
                      <a:r>
                        <a:rPr lang="zh-CN" altLang="en-US" sz="1200" b="0" i="0" baseline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和</a:t>
                      </a:r>
                      <a:r>
                        <a:rPr lang="en-US" altLang="zh-CN" sz="1200" b="0" i="0" baseline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Service</a:t>
                      </a:r>
                      <a:r>
                        <a:rPr lang="zh-CN" altLang="en-US" sz="1200" b="0" i="0" baseline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 </a:t>
                      </a:r>
                      <a:r>
                        <a:rPr lang="en-US" altLang="zh-CN" sz="1200" b="0" i="0" baseline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Repository</a:t>
                      </a:r>
                      <a:r>
                        <a:rPr lang="zh-CN" altLang="en-US" sz="1200" b="0" i="0" baseline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的中心化治理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基于轻量级服务发现协议的联邦式治理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开发流程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Top</a:t>
                      </a:r>
                      <a:r>
                        <a:rPr lang="zh-CN" altLang="en-US" sz="1200" b="0" i="0" baseline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 </a:t>
                      </a:r>
                      <a:r>
                        <a:rPr lang="en-US" altLang="zh-CN" sz="1200" b="0" i="0" baseline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D</a:t>
                      </a:r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own</a:t>
                      </a:r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 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Bottom</a:t>
                      </a:r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 </a:t>
                      </a:r>
                      <a:r>
                        <a:rPr lang="en-US" altLang="zh-CN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Up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关注点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总体控制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i="0" dirty="0" smtClean="0">
                          <a:latin typeface="微软雅黑 Light" panose="020B0502040204020203" charset="-122"/>
                          <a:ea typeface="微软雅黑 Light" panose="020B0502040204020203" charset="-122"/>
                          <a:cs typeface="微软雅黑 Light" panose="020B0502040204020203" charset="-122"/>
                        </a:rPr>
                        <a:t>效率、敏捷性</a:t>
                      </a:r>
                      <a:endParaRPr lang="zh-CN" altLang="en-US" sz="1200" b="0" i="0" dirty="0">
                        <a:latin typeface="微软雅黑 Light" panose="020B0502040204020203" charset="-122"/>
                        <a:ea typeface="微软雅黑 Light" panose="020B0502040204020203" charset="-122"/>
                        <a:cs typeface="微软雅黑 Light" panose="020B0502040204020203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Agenda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3782" y="2112890"/>
            <a:ext cx="798009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谈谈微服务</a:t>
            </a:r>
            <a:endParaRPr lang="zh-CN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融数数据微服务架构</a:t>
            </a:r>
            <a:endParaRPr lang="zh-CN" altLang="en-US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微服务与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DevOps</a:t>
            </a:r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打造融数数据卓越运营平台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782" y="1434792"/>
            <a:ext cx="7886700" cy="419450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融数微服务架构选型思考的几点原则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696332" y="2138143"/>
          <a:ext cx="7721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5333</Words>
  <Application>WPS 演示</Application>
  <PresentationFormat>全屏显示(4:3)</PresentationFormat>
  <Paragraphs>1013</Paragraphs>
  <Slides>35</Slides>
  <Notes>31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Arial</vt:lpstr>
      <vt:lpstr>宋体</vt:lpstr>
      <vt:lpstr>Wingdings</vt:lpstr>
      <vt:lpstr>Lantinghei SC Demibold</vt:lpstr>
      <vt:lpstr>微软雅黑</vt:lpstr>
      <vt:lpstr>微软雅黑 Light</vt:lpstr>
      <vt:lpstr>Calibri Light</vt:lpstr>
      <vt:lpstr>Calibri</vt:lpstr>
      <vt:lpstr>等线</vt:lpstr>
      <vt:lpstr>黑体</vt:lpstr>
      <vt:lpstr>Bangla MN</vt:lpstr>
      <vt:lpstr>Damascus</vt:lpstr>
      <vt:lpstr>Gill Sans</vt:lpstr>
      <vt:lpstr>Heiti SC Light</vt:lpstr>
      <vt:lpstr>★日文毛笔</vt:lpstr>
      <vt:lpstr>Gill Sans MT</vt:lpstr>
      <vt:lpstr>Office 主题</vt:lpstr>
      <vt:lpstr>PowerPoint 演示文稿</vt:lpstr>
      <vt:lpstr>PowerPoint 演示文稿</vt:lpstr>
      <vt:lpstr>Agenda</vt:lpstr>
      <vt:lpstr>PowerPoint 演示文稿</vt:lpstr>
      <vt:lpstr>那么，微服务到底是什么？</vt:lpstr>
      <vt:lpstr>微服务与SOA有什么区别</vt:lpstr>
      <vt:lpstr>微服务与SOA的对比</vt:lpstr>
      <vt:lpstr>Agenda</vt:lpstr>
      <vt:lpstr>融数微服务架构选型思考的几点原则</vt:lpstr>
      <vt:lpstr>选型过程中，我们比较了流行的开源框架</vt:lpstr>
      <vt:lpstr>构建融数微服务架构，希望得到什么?</vt:lpstr>
      <vt:lpstr>因此，我们的选型经历了如下过程</vt:lpstr>
      <vt:lpstr>融数微服务架构总览</vt:lpstr>
      <vt:lpstr>融数微服务架构之服务端 – Graeae Endpoint</vt:lpstr>
      <vt:lpstr>融数微服务架构之端点 – Graeae Endpoint</vt:lpstr>
      <vt:lpstr>融数微服务架构之服务代理 - Proxy</vt:lpstr>
      <vt:lpstr>融数微服务架构之服务治理 – 基于Proxy的服务端治理</vt:lpstr>
      <vt:lpstr>融数微服务架构之服务调用链</vt:lpstr>
      <vt:lpstr>微服务架构之基于Pinpoint的APM监控</vt:lpstr>
      <vt:lpstr>微服务架构的未来规划</vt:lpstr>
      <vt:lpstr>我们是如何一步步实施微服务的</vt:lpstr>
      <vt:lpstr>拥有了一套服务开发框架，我们就拥有了微服务？</vt:lpstr>
      <vt:lpstr>Agenda</vt:lpstr>
      <vt:lpstr>微服务为什么需要DevOps</vt:lpstr>
      <vt:lpstr>那么DevOps是什么？</vt:lpstr>
      <vt:lpstr>对于DevOps文化，从全栈小团队说起</vt:lpstr>
      <vt:lpstr>如何划分小团队，团队间怎样协作？</vt:lpstr>
      <vt:lpstr>我们提倡什么样的团队文化</vt:lpstr>
      <vt:lpstr>融数如何利用DevOps平台构建微服务</vt:lpstr>
      <vt:lpstr>Agenda</vt:lpstr>
      <vt:lpstr>建立高效的开发+运维的生产和反馈闭环</vt:lpstr>
      <vt:lpstr>围绕智能报障的自改进生态</vt:lpstr>
      <vt:lpstr>构建相互支撑的整个系统生态+流程</vt:lpstr>
      <vt:lpstr>逐步构建卓越运营体系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SD</dc:creator>
  <cp:lastModifiedBy>Administrator</cp:lastModifiedBy>
  <cp:revision>617</cp:revision>
  <dcterms:created xsi:type="dcterms:W3CDTF">2017-01-09T01:41:00Z</dcterms:created>
  <dcterms:modified xsi:type="dcterms:W3CDTF">2017-03-16T14:47:36Z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